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4" r:id="rId2"/>
    <p:sldId id="319" r:id="rId3"/>
    <p:sldId id="335" r:id="rId4"/>
    <p:sldId id="295" r:id="rId5"/>
    <p:sldId id="317" r:id="rId6"/>
    <p:sldId id="318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20" r:id="rId15"/>
    <p:sldId id="324" r:id="rId16"/>
    <p:sldId id="329" r:id="rId17"/>
    <p:sldId id="330" r:id="rId18"/>
    <p:sldId id="322" r:id="rId19"/>
    <p:sldId id="332" r:id="rId20"/>
  </p:sldIdLst>
  <p:sldSz cx="9144000" cy="5715000" type="screen16x10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A81CE"/>
    <a:srgbClr val="D9EFFE"/>
    <a:srgbClr val="7F7F7F"/>
    <a:srgbClr val="F7C5B5"/>
    <a:srgbClr val="EB7573"/>
    <a:srgbClr val="CACACA"/>
    <a:srgbClr val="4D4D4D"/>
    <a:srgbClr val="0099CC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6" autoAdjust="0"/>
    <p:restoredTop sz="84229" autoAdjust="0"/>
  </p:normalViewPr>
  <p:slideViewPr>
    <p:cSldViewPr snapToGrid="0" showGuides="1">
      <p:cViewPr varScale="1">
        <p:scale>
          <a:sx n="74" d="100"/>
          <a:sy n="74" d="100"/>
        </p:scale>
        <p:origin x="-1062" y="-96"/>
      </p:cViewPr>
      <p:guideLst>
        <p:guide orient="horz" pos="3198"/>
        <p:guide orient="horz" pos="389"/>
        <p:guide pos="5230"/>
        <p:guide pos="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F6F75-A184-4DFA-B05A-27044D9B4E1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37BCA5-44D3-4A76-BB2F-D407656635B9}">
      <dgm:prSet custT="1"/>
      <dgm:spPr/>
      <dgm:t>
        <a:bodyPr/>
        <a:lstStyle/>
        <a:p>
          <a:pPr rtl="0"/>
          <a:r>
            <a:rPr lang="en-US" sz="1400" noProof="0" dirty="0" smtClean="0"/>
            <a:t>Animate a Pearl Change Community</a:t>
          </a:r>
          <a:endParaRPr lang="en-US" sz="1400" noProof="0" dirty="0"/>
        </a:p>
      </dgm:t>
    </dgm:pt>
    <dgm:pt modelId="{A1C307A4-CF52-4D0E-AED9-4370B06E20F7}" type="parTrans" cxnId="{7F0A641C-14FC-49A3-B488-0E43C74DF714}">
      <dgm:prSet/>
      <dgm:spPr/>
      <dgm:t>
        <a:bodyPr/>
        <a:lstStyle/>
        <a:p>
          <a:endParaRPr lang="en-US" sz="2000" noProof="0"/>
        </a:p>
      </dgm:t>
    </dgm:pt>
    <dgm:pt modelId="{4DE51080-066F-4145-B890-CC55E1339D9A}" type="sibTrans" cxnId="{7F0A641C-14FC-49A3-B488-0E43C74DF714}">
      <dgm:prSet/>
      <dgm:spPr/>
      <dgm:t>
        <a:bodyPr/>
        <a:lstStyle/>
        <a:p>
          <a:endParaRPr lang="en-US" sz="2000" noProof="0"/>
        </a:p>
      </dgm:t>
    </dgm:pt>
    <dgm:pt modelId="{1483551A-0A11-42EA-A780-FD809FC99A41}">
      <dgm:prSet custT="1"/>
      <dgm:spPr/>
      <dgm:t>
        <a:bodyPr/>
        <a:lstStyle/>
        <a:p>
          <a:pPr rtl="0"/>
          <a:r>
            <a:rPr lang="en-US" sz="1400" noProof="0" dirty="0" smtClean="0"/>
            <a:t>Animate a Pearl Change Leader Community</a:t>
          </a:r>
          <a:endParaRPr lang="en-US" sz="1400" noProof="0" dirty="0"/>
        </a:p>
      </dgm:t>
    </dgm:pt>
    <dgm:pt modelId="{ED16DA59-BA61-4E79-AF99-3E23F397A99F}" type="parTrans" cxnId="{CDC54F2D-22EC-4123-963D-E6466F357FBD}">
      <dgm:prSet/>
      <dgm:spPr/>
      <dgm:t>
        <a:bodyPr/>
        <a:lstStyle/>
        <a:p>
          <a:endParaRPr lang="en-US" sz="2000" noProof="0"/>
        </a:p>
      </dgm:t>
    </dgm:pt>
    <dgm:pt modelId="{FE03269B-B4C9-4AB5-9861-E943942C576E}" type="sibTrans" cxnId="{CDC54F2D-22EC-4123-963D-E6466F357FBD}">
      <dgm:prSet/>
      <dgm:spPr/>
      <dgm:t>
        <a:bodyPr/>
        <a:lstStyle/>
        <a:p>
          <a:endParaRPr lang="en-US" sz="2000" noProof="0"/>
        </a:p>
      </dgm:t>
    </dgm:pt>
    <dgm:pt modelId="{A6F50497-CF81-4D38-8A0A-2E22C9E4B351}">
      <dgm:prSet custT="1"/>
      <dgm:spPr/>
      <dgm:t>
        <a:bodyPr/>
        <a:lstStyle/>
        <a:p>
          <a:pPr rtl="0"/>
          <a:r>
            <a:rPr lang="en-US" sz="1400" noProof="0" dirty="0" smtClean="0"/>
            <a:t>Pearl Leadership track for GM &amp; SGM</a:t>
          </a:r>
          <a:endParaRPr lang="en-US" sz="1400" noProof="0" dirty="0"/>
        </a:p>
      </dgm:t>
    </dgm:pt>
    <dgm:pt modelId="{1B6C384C-BBFC-47EE-9DE5-D0A40E937139}" type="parTrans" cxnId="{1DDCDF45-FFE7-462E-9817-AC6B85086CA7}">
      <dgm:prSet/>
      <dgm:spPr/>
      <dgm:t>
        <a:bodyPr/>
        <a:lstStyle/>
        <a:p>
          <a:endParaRPr lang="en-US" sz="2000" noProof="0"/>
        </a:p>
      </dgm:t>
    </dgm:pt>
    <dgm:pt modelId="{2B1416DE-1327-478E-B4B9-5C23D6300133}" type="sibTrans" cxnId="{1DDCDF45-FFE7-462E-9817-AC6B85086CA7}">
      <dgm:prSet/>
      <dgm:spPr/>
      <dgm:t>
        <a:bodyPr/>
        <a:lstStyle/>
        <a:p>
          <a:endParaRPr lang="en-US" sz="2000" noProof="0"/>
        </a:p>
      </dgm:t>
    </dgm:pt>
    <dgm:pt modelId="{53C08923-704D-404C-80A7-33A21393BFA1}">
      <dgm:prSet custT="1"/>
      <dgm:spPr/>
      <dgm:t>
        <a:bodyPr/>
        <a:lstStyle/>
        <a:p>
          <a:pPr rtl="0"/>
          <a:r>
            <a:rPr lang="en-US" sz="1200" noProof="0" dirty="0" smtClean="0"/>
            <a:t>Steer Central Pearl Communication</a:t>
          </a:r>
          <a:endParaRPr lang="en-US" sz="1200" noProof="0" dirty="0"/>
        </a:p>
      </dgm:t>
    </dgm:pt>
    <dgm:pt modelId="{1146A016-90E1-4E84-B4EE-5F0BE20F0B9A}" type="parTrans" cxnId="{9CEFE3A8-0D6B-4C15-B72C-6283CDB18B09}">
      <dgm:prSet/>
      <dgm:spPr/>
      <dgm:t>
        <a:bodyPr/>
        <a:lstStyle/>
        <a:p>
          <a:endParaRPr lang="en-US" sz="2000" noProof="0"/>
        </a:p>
      </dgm:t>
    </dgm:pt>
    <dgm:pt modelId="{2240DC5B-8C5B-44E3-8DAF-C75E5EA41409}" type="sibTrans" cxnId="{9CEFE3A8-0D6B-4C15-B72C-6283CDB18B09}">
      <dgm:prSet/>
      <dgm:spPr/>
      <dgm:t>
        <a:bodyPr/>
        <a:lstStyle/>
        <a:p>
          <a:endParaRPr lang="en-US" sz="2000" noProof="0"/>
        </a:p>
      </dgm:t>
    </dgm:pt>
    <dgm:pt modelId="{70E2A0B5-4F86-49EF-8D48-B361531ADE35}">
      <dgm:prSet custT="1"/>
      <dgm:spPr/>
      <dgm:t>
        <a:bodyPr/>
        <a:lstStyle/>
        <a:p>
          <a:pPr rtl="0"/>
          <a:r>
            <a:rPr lang="en-US" sz="800" noProof="0" dirty="0" smtClean="0"/>
            <a:t>Bringing People together within the entire KBC group to exchange best practices around change</a:t>
          </a:r>
          <a:endParaRPr lang="en-US" sz="800" noProof="0" dirty="0"/>
        </a:p>
      </dgm:t>
    </dgm:pt>
    <dgm:pt modelId="{F909E9D8-1295-47EC-B4FA-F6C33CBB7D34}" type="parTrans" cxnId="{62C475C7-D58F-4015-8703-902F76D39DED}">
      <dgm:prSet/>
      <dgm:spPr/>
      <dgm:t>
        <a:bodyPr/>
        <a:lstStyle/>
        <a:p>
          <a:endParaRPr lang="en-US" sz="2000" noProof="0"/>
        </a:p>
      </dgm:t>
    </dgm:pt>
    <dgm:pt modelId="{D4EBD8B7-DD92-4CD2-A644-B130EAFACF0A}" type="sibTrans" cxnId="{62C475C7-D58F-4015-8703-902F76D39DED}">
      <dgm:prSet/>
      <dgm:spPr/>
      <dgm:t>
        <a:bodyPr/>
        <a:lstStyle/>
        <a:p>
          <a:endParaRPr lang="en-US" sz="2000" noProof="0"/>
        </a:p>
      </dgm:t>
    </dgm:pt>
    <dgm:pt modelId="{6DFE952F-B919-48D8-8F89-76878FD36E61}">
      <dgm:prSet custT="1"/>
      <dgm:spPr/>
      <dgm:t>
        <a:bodyPr/>
        <a:lstStyle/>
        <a:p>
          <a:pPr rtl="0"/>
          <a:r>
            <a:rPr lang="en-US" sz="1100" noProof="0" dirty="0" smtClean="0"/>
            <a:t>Bringing SGM’s together over the KBC Group in smaller groups (already started in November)</a:t>
          </a:r>
          <a:endParaRPr lang="en-US" sz="1100" noProof="0" dirty="0"/>
        </a:p>
      </dgm:t>
    </dgm:pt>
    <dgm:pt modelId="{9968B7A2-9613-4463-93D3-578B8B4A399A}" type="parTrans" cxnId="{E76B7725-AB9F-4E09-9CBB-764585F3790C}">
      <dgm:prSet/>
      <dgm:spPr/>
      <dgm:t>
        <a:bodyPr/>
        <a:lstStyle/>
        <a:p>
          <a:endParaRPr lang="en-US" sz="2000" noProof="0"/>
        </a:p>
      </dgm:t>
    </dgm:pt>
    <dgm:pt modelId="{52B50F82-1C77-466C-A804-5A2E96AF4CA0}" type="sibTrans" cxnId="{E76B7725-AB9F-4E09-9CBB-764585F3790C}">
      <dgm:prSet/>
      <dgm:spPr/>
      <dgm:t>
        <a:bodyPr/>
        <a:lstStyle/>
        <a:p>
          <a:endParaRPr lang="en-US" sz="2000" noProof="0"/>
        </a:p>
      </dgm:t>
    </dgm:pt>
    <dgm:pt modelId="{CEE0572D-C011-430F-8D0F-B33C1099AABE}">
      <dgm:prSet custT="1"/>
      <dgm:spPr/>
      <dgm:t>
        <a:bodyPr/>
        <a:lstStyle/>
        <a:p>
          <a:pPr rtl="0"/>
          <a:r>
            <a:rPr lang="en-US" sz="800" noProof="0" dirty="0" smtClean="0"/>
            <a:t>Will be base of Pearl Ambassadors</a:t>
          </a:r>
          <a:endParaRPr lang="en-US" sz="800" noProof="0" dirty="0"/>
        </a:p>
      </dgm:t>
    </dgm:pt>
    <dgm:pt modelId="{8C762982-B451-4283-861C-33B343824E3D}" type="parTrans" cxnId="{C5E7B85A-A18F-4BB1-9A5B-81323AE3CB09}">
      <dgm:prSet/>
      <dgm:spPr/>
      <dgm:t>
        <a:bodyPr/>
        <a:lstStyle/>
        <a:p>
          <a:endParaRPr lang="en-US" sz="2000" noProof="0"/>
        </a:p>
      </dgm:t>
    </dgm:pt>
    <dgm:pt modelId="{4968D976-68DE-4E6C-850E-70FE8D404137}" type="sibTrans" cxnId="{C5E7B85A-A18F-4BB1-9A5B-81323AE3CB09}">
      <dgm:prSet/>
      <dgm:spPr/>
      <dgm:t>
        <a:bodyPr/>
        <a:lstStyle/>
        <a:p>
          <a:endParaRPr lang="en-US" sz="2000" noProof="0"/>
        </a:p>
      </dgm:t>
    </dgm:pt>
    <dgm:pt modelId="{E201E1D7-4D77-4882-BDA2-3FD2F8771319}">
      <dgm:prSet custT="1"/>
      <dgm:spPr/>
      <dgm:t>
        <a:bodyPr/>
        <a:lstStyle/>
        <a:p>
          <a:pPr rtl="0"/>
          <a:r>
            <a:rPr lang="en-US" sz="800" noProof="0" dirty="0" smtClean="0"/>
            <a:t>BU/SGM hook-in</a:t>
          </a:r>
          <a:endParaRPr lang="en-US" sz="800" noProof="0" dirty="0"/>
        </a:p>
      </dgm:t>
    </dgm:pt>
    <dgm:pt modelId="{3836BF7C-3738-4EF1-BEC4-A4B65EB33DBC}" type="parTrans" cxnId="{34BF8A0F-128F-4AB2-A7A7-2EDF675301F6}">
      <dgm:prSet/>
      <dgm:spPr/>
      <dgm:t>
        <a:bodyPr/>
        <a:lstStyle/>
        <a:p>
          <a:endParaRPr lang="en-US" sz="2000" noProof="0"/>
        </a:p>
      </dgm:t>
    </dgm:pt>
    <dgm:pt modelId="{496DCB71-F58A-4506-B44A-FFDC44DEC6DC}" type="sibTrans" cxnId="{34BF8A0F-128F-4AB2-A7A7-2EDF675301F6}">
      <dgm:prSet/>
      <dgm:spPr/>
      <dgm:t>
        <a:bodyPr/>
        <a:lstStyle/>
        <a:p>
          <a:endParaRPr lang="en-US" sz="2000" noProof="0"/>
        </a:p>
      </dgm:t>
    </dgm:pt>
    <dgm:pt modelId="{76695573-A638-4400-97F4-41243A287B6B}">
      <dgm:prSet custT="1"/>
      <dgm:spPr/>
      <dgm:t>
        <a:bodyPr/>
        <a:lstStyle/>
        <a:p>
          <a:pPr rtl="0"/>
          <a:r>
            <a:rPr lang="en-US" sz="800" noProof="0" dirty="0" smtClean="0"/>
            <a:t>Brainstorms with CMM to launch in big campaign</a:t>
          </a:r>
          <a:endParaRPr lang="en-US" sz="800" noProof="0" dirty="0"/>
        </a:p>
      </dgm:t>
    </dgm:pt>
    <dgm:pt modelId="{D8512CED-89F9-4CCA-A31F-EC089D776B12}" type="parTrans" cxnId="{32C233F4-04BF-4649-8007-21B6C94854C5}">
      <dgm:prSet/>
      <dgm:spPr/>
      <dgm:t>
        <a:bodyPr/>
        <a:lstStyle/>
        <a:p>
          <a:endParaRPr lang="en-US" sz="2000" noProof="0"/>
        </a:p>
      </dgm:t>
    </dgm:pt>
    <dgm:pt modelId="{7C02F622-4D41-4AB3-B428-A508FED3DFCC}" type="sibTrans" cxnId="{32C233F4-04BF-4649-8007-21B6C94854C5}">
      <dgm:prSet/>
      <dgm:spPr/>
      <dgm:t>
        <a:bodyPr/>
        <a:lstStyle/>
        <a:p>
          <a:endParaRPr lang="en-US" sz="2000" noProof="0"/>
        </a:p>
      </dgm:t>
    </dgm:pt>
    <dgm:pt modelId="{22A6962B-6A51-44D2-BC64-77769948232A}">
      <dgm:prSet custT="1"/>
      <dgm:spPr/>
      <dgm:t>
        <a:bodyPr/>
        <a:lstStyle/>
        <a:p>
          <a:pPr rtl="0"/>
          <a:r>
            <a:rPr lang="en-US" sz="800" noProof="0" dirty="0" smtClean="0"/>
            <a:t>Launch in March</a:t>
          </a:r>
          <a:endParaRPr lang="en-US" sz="800" noProof="0" dirty="0"/>
        </a:p>
      </dgm:t>
    </dgm:pt>
    <dgm:pt modelId="{ADD8DBD8-8867-4A3E-A8AA-0A20BC647444}" type="parTrans" cxnId="{49F555D0-CFD6-4151-AA10-09F4CB18842E}">
      <dgm:prSet/>
      <dgm:spPr/>
      <dgm:t>
        <a:bodyPr/>
        <a:lstStyle/>
        <a:p>
          <a:endParaRPr lang="en-US" sz="2000" noProof="0"/>
        </a:p>
      </dgm:t>
    </dgm:pt>
    <dgm:pt modelId="{4A69527A-CFE3-4269-A060-358FF5F1CD96}" type="sibTrans" cxnId="{49F555D0-CFD6-4151-AA10-09F4CB18842E}">
      <dgm:prSet/>
      <dgm:spPr/>
      <dgm:t>
        <a:bodyPr/>
        <a:lstStyle/>
        <a:p>
          <a:endParaRPr lang="en-US" sz="2000" noProof="0"/>
        </a:p>
      </dgm:t>
    </dgm:pt>
    <dgm:pt modelId="{E0D19C32-18F3-47AF-BFDA-D923DC4D92BC}">
      <dgm:prSet custT="1"/>
      <dgm:spPr/>
      <dgm:t>
        <a:bodyPr/>
        <a:lstStyle/>
        <a:p>
          <a:pPr rtl="0"/>
          <a:r>
            <a:rPr lang="en-US" sz="1100" noProof="0" dirty="0" smtClean="0"/>
            <a:t>Adapt </a:t>
          </a:r>
          <a:r>
            <a:rPr lang="en-US" sz="1100" noProof="0" dirty="0" err="1" smtClean="0"/>
            <a:t>Vlerick</a:t>
          </a:r>
          <a:r>
            <a:rPr lang="en-US" sz="1100" noProof="0" dirty="0" smtClean="0"/>
            <a:t> Program to Pearl</a:t>
          </a:r>
          <a:endParaRPr lang="en-US" sz="1100" noProof="0" dirty="0"/>
        </a:p>
      </dgm:t>
    </dgm:pt>
    <dgm:pt modelId="{1A499B09-EC4F-418A-871D-DFDA3737D33E}" type="parTrans" cxnId="{ABF3E0AD-FC0A-43C1-A6F5-9BE7DB7BAE67}">
      <dgm:prSet/>
      <dgm:spPr/>
      <dgm:t>
        <a:bodyPr/>
        <a:lstStyle/>
        <a:p>
          <a:endParaRPr lang="en-US" sz="2000" noProof="0"/>
        </a:p>
      </dgm:t>
    </dgm:pt>
    <dgm:pt modelId="{4C5D4D43-F79D-4B92-9544-3AA6DE4473B5}" type="sibTrans" cxnId="{ABF3E0AD-FC0A-43C1-A6F5-9BE7DB7BAE67}">
      <dgm:prSet/>
      <dgm:spPr/>
      <dgm:t>
        <a:bodyPr/>
        <a:lstStyle/>
        <a:p>
          <a:endParaRPr lang="en-US" sz="2000" noProof="0"/>
        </a:p>
      </dgm:t>
    </dgm:pt>
    <dgm:pt modelId="{BB739A21-48D1-46F5-B9EF-8C97E93EB06A}">
      <dgm:prSet custT="1"/>
      <dgm:spPr/>
      <dgm:t>
        <a:bodyPr/>
        <a:lstStyle/>
        <a:p>
          <a:pPr rtl="0"/>
          <a:r>
            <a:rPr lang="en-US" sz="1100" noProof="0" dirty="0" smtClean="0"/>
            <a:t>KBC Connect!</a:t>
          </a:r>
          <a:endParaRPr lang="en-US" sz="1100" noProof="0" dirty="0"/>
        </a:p>
      </dgm:t>
    </dgm:pt>
    <dgm:pt modelId="{148DDBE1-BBB7-411C-8827-F3703BE5D31F}" type="parTrans" cxnId="{3F3170B3-94BC-4763-B19D-5243E5B44E67}">
      <dgm:prSet/>
      <dgm:spPr/>
      <dgm:t>
        <a:bodyPr/>
        <a:lstStyle/>
        <a:p>
          <a:endParaRPr lang="en-US" sz="2000" noProof="0"/>
        </a:p>
      </dgm:t>
    </dgm:pt>
    <dgm:pt modelId="{95699555-81BA-4723-B283-E96A7E198111}" type="sibTrans" cxnId="{3F3170B3-94BC-4763-B19D-5243E5B44E67}">
      <dgm:prSet/>
      <dgm:spPr/>
      <dgm:t>
        <a:bodyPr/>
        <a:lstStyle/>
        <a:p>
          <a:endParaRPr lang="en-US" sz="2000" noProof="0"/>
        </a:p>
      </dgm:t>
    </dgm:pt>
    <dgm:pt modelId="{D51BB7D7-457C-469F-A80C-5A344294850C}">
      <dgm:prSet custT="1"/>
      <dgm:spPr/>
      <dgm:t>
        <a:bodyPr/>
        <a:lstStyle/>
        <a:p>
          <a:pPr rtl="0"/>
          <a:r>
            <a:rPr lang="en-US" sz="1100" noProof="0" dirty="0" smtClean="0"/>
            <a:t>Theme months</a:t>
          </a:r>
          <a:endParaRPr lang="en-US" sz="1100" noProof="0" dirty="0"/>
        </a:p>
      </dgm:t>
    </dgm:pt>
    <dgm:pt modelId="{51EA23F7-2A1A-4439-AE54-320382DD065C}" type="parTrans" cxnId="{729F19EE-9C8A-4F95-99FB-8DD733AF054B}">
      <dgm:prSet/>
      <dgm:spPr/>
      <dgm:t>
        <a:bodyPr/>
        <a:lstStyle/>
        <a:p>
          <a:endParaRPr lang="en-US" sz="2000" noProof="0"/>
        </a:p>
      </dgm:t>
    </dgm:pt>
    <dgm:pt modelId="{1BD9093F-D663-4196-99F2-97AF50981567}" type="sibTrans" cxnId="{729F19EE-9C8A-4F95-99FB-8DD733AF054B}">
      <dgm:prSet/>
      <dgm:spPr/>
      <dgm:t>
        <a:bodyPr/>
        <a:lstStyle/>
        <a:p>
          <a:endParaRPr lang="en-US" sz="2000" noProof="0"/>
        </a:p>
      </dgm:t>
    </dgm:pt>
    <dgm:pt modelId="{E8600923-EEAC-4ED4-B8DC-173BBB37E14D}">
      <dgm:prSet custT="1"/>
      <dgm:spPr/>
      <dgm:t>
        <a:bodyPr/>
        <a:lstStyle/>
        <a:p>
          <a:pPr rtl="0"/>
          <a:r>
            <a:rPr lang="en-US" sz="1100" noProof="0" dirty="0" smtClean="0"/>
            <a:t>Expectation that all BU will take own initiatives for this</a:t>
          </a:r>
          <a:endParaRPr lang="en-US" sz="1100" noProof="0" dirty="0"/>
        </a:p>
      </dgm:t>
    </dgm:pt>
    <dgm:pt modelId="{C4BF2F38-0EB0-4F21-8954-673F7738555A}" type="parTrans" cxnId="{10533FFE-C884-47CC-B789-A8037B06DF6B}">
      <dgm:prSet/>
      <dgm:spPr/>
      <dgm:t>
        <a:bodyPr/>
        <a:lstStyle/>
        <a:p>
          <a:endParaRPr lang="en-US" sz="2000" noProof="0"/>
        </a:p>
      </dgm:t>
    </dgm:pt>
    <dgm:pt modelId="{9DC35745-A24B-4C16-AF23-3D66C090CDDF}" type="sibTrans" cxnId="{10533FFE-C884-47CC-B789-A8037B06DF6B}">
      <dgm:prSet/>
      <dgm:spPr/>
      <dgm:t>
        <a:bodyPr/>
        <a:lstStyle/>
        <a:p>
          <a:endParaRPr lang="en-US" sz="2000" noProof="0"/>
        </a:p>
      </dgm:t>
    </dgm:pt>
    <dgm:pt modelId="{B1AF96A1-97A1-479F-96CC-366ED70751AC}" type="pres">
      <dgm:prSet presAssocID="{E50F6F75-A184-4DFA-B05A-27044D9B4E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ACF6F-41CC-4822-AB82-A7482E7A3C76}" type="pres">
      <dgm:prSet presAssocID="{8337BCA5-44D3-4A76-BB2F-D407656635B9}" presName="linNode" presStyleCnt="0"/>
      <dgm:spPr/>
    </dgm:pt>
    <dgm:pt modelId="{D12E69E3-59E0-4BBF-8396-ED2B25942C36}" type="pres">
      <dgm:prSet presAssocID="{8337BCA5-44D3-4A76-BB2F-D407656635B9}" presName="parentText" presStyleLbl="node1" presStyleIdx="0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83E29-6025-483D-A59B-3C10271D7830}" type="pres">
      <dgm:prSet presAssocID="{8337BCA5-44D3-4A76-BB2F-D407656635B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6606C-8DBD-4500-9E5F-7B24335A495F}" type="pres">
      <dgm:prSet presAssocID="{4DE51080-066F-4145-B890-CC55E1339D9A}" presName="sp" presStyleCnt="0"/>
      <dgm:spPr/>
    </dgm:pt>
    <dgm:pt modelId="{15861EF1-5518-4138-992B-23D8DC3BA681}" type="pres">
      <dgm:prSet presAssocID="{1483551A-0A11-42EA-A780-FD809FC99A41}" presName="linNode" presStyleCnt="0"/>
      <dgm:spPr/>
    </dgm:pt>
    <dgm:pt modelId="{BBF4D3EF-B889-48D7-8F6C-5468DD3DC852}" type="pres">
      <dgm:prSet presAssocID="{1483551A-0A11-42EA-A780-FD809FC99A41}" presName="parentText" presStyleLbl="node1" presStyleIdx="1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4323F-2411-453D-8CC5-9CA94EA14D71}" type="pres">
      <dgm:prSet presAssocID="{1483551A-0A11-42EA-A780-FD809FC99A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00043-F51D-4732-9EA4-7D09C704F9A5}" type="pres">
      <dgm:prSet presAssocID="{FE03269B-B4C9-4AB5-9861-E943942C576E}" presName="sp" presStyleCnt="0"/>
      <dgm:spPr/>
    </dgm:pt>
    <dgm:pt modelId="{0B5D44D5-BD4E-4CF0-8B6A-F113FD4B4AAE}" type="pres">
      <dgm:prSet presAssocID="{A6F50497-CF81-4D38-8A0A-2E22C9E4B351}" presName="linNode" presStyleCnt="0"/>
      <dgm:spPr/>
    </dgm:pt>
    <dgm:pt modelId="{79FCCD7B-BB8F-4DD0-A5D0-ACC03379E0E9}" type="pres">
      <dgm:prSet presAssocID="{A6F50497-CF81-4D38-8A0A-2E22C9E4B351}" presName="parentText" presStyleLbl="node1" presStyleIdx="2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55EF2-01AC-4383-945F-164ECD22AF64}" type="pres">
      <dgm:prSet presAssocID="{A6F50497-CF81-4D38-8A0A-2E22C9E4B35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EC025-3517-4361-A45C-3DDDA8204C77}" type="pres">
      <dgm:prSet presAssocID="{2B1416DE-1327-478E-B4B9-5C23D6300133}" presName="sp" presStyleCnt="0"/>
      <dgm:spPr/>
    </dgm:pt>
    <dgm:pt modelId="{224A9BD6-3C26-4ADA-AFEA-926C60646F58}" type="pres">
      <dgm:prSet presAssocID="{53C08923-704D-404C-80A7-33A21393BFA1}" presName="linNode" presStyleCnt="0"/>
      <dgm:spPr/>
    </dgm:pt>
    <dgm:pt modelId="{FE3EC922-EF88-42A5-AC33-1A270776F26C}" type="pres">
      <dgm:prSet presAssocID="{53C08923-704D-404C-80A7-33A21393BFA1}" presName="parentText" presStyleLbl="node1" presStyleIdx="3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3D250-6C8A-4DAC-91A6-9486C58C19CC}" type="pres">
      <dgm:prSet presAssocID="{53C08923-704D-404C-80A7-33A21393BFA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7CAE2-2E32-4EB6-953A-0CEDE9BB2758}" type="presOf" srcId="{A6F50497-CF81-4D38-8A0A-2E22C9E4B351}" destId="{79FCCD7B-BB8F-4DD0-A5D0-ACC03379E0E9}" srcOrd="0" destOrd="0" presId="urn:microsoft.com/office/officeart/2005/8/layout/vList5"/>
    <dgm:cxn modelId="{729F19EE-9C8A-4F95-99FB-8DD733AF054B}" srcId="{53C08923-704D-404C-80A7-33A21393BFA1}" destId="{D51BB7D7-457C-469F-A80C-5A344294850C}" srcOrd="1" destOrd="0" parTransId="{51EA23F7-2A1A-4439-AE54-320382DD065C}" sibTransId="{1BD9093F-D663-4196-99F2-97AF50981567}"/>
    <dgm:cxn modelId="{4A5F6237-F6E0-4C79-9D59-681F7A56870F}" type="presOf" srcId="{D51BB7D7-457C-469F-A80C-5A344294850C}" destId="{0573D250-6C8A-4DAC-91A6-9486C58C19CC}" srcOrd="0" destOrd="1" presId="urn:microsoft.com/office/officeart/2005/8/layout/vList5"/>
    <dgm:cxn modelId="{1B0701C8-E316-4922-BFDE-90455B5288C7}" type="presOf" srcId="{E0D19C32-18F3-47AF-BFDA-D923DC4D92BC}" destId="{D7C55EF2-01AC-4383-945F-164ECD22AF64}" srcOrd="0" destOrd="0" presId="urn:microsoft.com/office/officeart/2005/8/layout/vList5"/>
    <dgm:cxn modelId="{A1900354-A43D-49FB-A742-57025E144D86}" type="presOf" srcId="{BB739A21-48D1-46F5-B9EF-8C97E93EB06A}" destId="{0573D250-6C8A-4DAC-91A6-9486C58C19CC}" srcOrd="0" destOrd="0" presId="urn:microsoft.com/office/officeart/2005/8/layout/vList5"/>
    <dgm:cxn modelId="{57A9B649-3076-471C-96CA-4E03ED64B15D}" type="presOf" srcId="{53C08923-704D-404C-80A7-33A21393BFA1}" destId="{FE3EC922-EF88-42A5-AC33-1A270776F26C}" srcOrd="0" destOrd="0" presId="urn:microsoft.com/office/officeart/2005/8/layout/vList5"/>
    <dgm:cxn modelId="{32C233F4-04BF-4649-8007-21B6C94854C5}" srcId="{8337BCA5-44D3-4A76-BB2F-D407656635B9}" destId="{76695573-A638-4400-97F4-41243A287B6B}" srcOrd="3" destOrd="0" parTransId="{D8512CED-89F9-4CCA-A31F-EC089D776B12}" sibTransId="{7C02F622-4D41-4AB3-B428-A508FED3DFCC}"/>
    <dgm:cxn modelId="{F2F31848-019F-4EC1-B63A-07372548ABB6}" type="presOf" srcId="{CEE0572D-C011-430F-8D0F-B33C1099AABE}" destId="{D2A83E29-6025-483D-A59B-3C10271D7830}" srcOrd="0" destOrd="1" presId="urn:microsoft.com/office/officeart/2005/8/layout/vList5"/>
    <dgm:cxn modelId="{E76B7725-AB9F-4E09-9CBB-764585F3790C}" srcId="{1483551A-0A11-42EA-A780-FD809FC99A41}" destId="{6DFE952F-B919-48D8-8F89-76878FD36E61}" srcOrd="0" destOrd="0" parTransId="{9968B7A2-9613-4463-93D3-578B8B4A399A}" sibTransId="{52B50F82-1C77-466C-A804-5A2E96AF4CA0}"/>
    <dgm:cxn modelId="{F68B2FBC-6B42-4670-9974-C2A74EF54B90}" type="presOf" srcId="{E50F6F75-A184-4DFA-B05A-27044D9B4E19}" destId="{B1AF96A1-97A1-479F-96CC-366ED70751AC}" srcOrd="0" destOrd="0" presId="urn:microsoft.com/office/officeart/2005/8/layout/vList5"/>
    <dgm:cxn modelId="{FE94AE1A-FEAC-44BE-893E-108C881211E0}" type="presOf" srcId="{22A6962B-6A51-44D2-BC64-77769948232A}" destId="{D2A83E29-6025-483D-A59B-3C10271D7830}" srcOrd="0" destOrd="4" presId="urn:microsoft.com/office/officeart/2005/8/layout/vList5"/>
    <dgm:cxn modelId="{1DDCDF45-FFE7-462E-9817-AC6B85086CA7}" srcId="{E50F6F75-A184-4DFA-B05A-27044D9B4E19}" destId="{A6F50497-CF81-4D38-8A0A-2E22C9E4B351}" srcOrd="2" destOrd="0" parTransId="{1B6C384C-BBFC-47EE-9DE5-D0A40E937139}" sibTransId="{2B1416DE-1327-478E-B4B9-5C23D6300133}"/>
    <dgm:cxn modelId="{7F0A641C-14FC-49A3-B488-0E43C74DF714}" srcId="{E50F6F75-A184-4DFA-B05A-27044D9B4E19}" destId="{8337BCA5-44D3-4A76-BB2F-D407656635B9}" srcOrd="0" destOrd="0" parTransId="{A1C307A4-CF52-4D0E-AED9-4370B06E20F7}" sibTransId="{4DE51080-066F-4145-B890-CC55E1339D9A}"/>
    <dgm:cxn modelId="{3F3170B3-94BC-4763-B19D-5243E5B44E67}" srcId="{53C08923-704D-404C-80A7-33A21393BFA1}" destId="{BB739A21-48D1-46F5-B9EF-8C97E93EB06A}" srcOrd="0" destOrd="0" parTransId="{148DDBE1-BBB7-411C-8827-F3703BE5D31F}" sibTransId="{95699555-81BA-4723-B283-E96A7E198111}"/>
    <dgm:cxn modelId="{F9009603-18C1-45E1-A280-FC1BE9482AF0}" type="presOf" srcId="{E8600923-EEAC-4ED4-B8DC-173BBB37E14D}" destId="{0573D250-6C8A-4DAC-91A6-9486C58C19CC}" srcOrd="0" destOrd="2" presId="urn:microsoft.com/office/officeart/2005/8/layout/vList5"/>
    <dgm:cxn modelId="{A05E95AD-D95C-4A48-809D-DDF050008A9F}" type="presOf" srcId="{1483551A-0A11-42EA-A780-FD809FC99A41}" destId="{BBF4D3EF-B889-48D7-8F6C-5468DD3DC852}" srcOrd="0" destOrd="0" presId="urn:microsoft.com/office/officeart/2005/8/layout/vList5"/>
    <dgm:cxn modelId="{49F555D0-CFD6-4151-AA10-09F4CB18842E}" srcId="{8337BCA5-44D3-4A76-BB2F-D407656635B9}" destId="{22A6962B-6A51-44D2-BC64-77769948232A}" srcOrd="4" destOrd="0" parTransId="{ADD8DBD8-8867-4A3E-A8AA-0A20BC647444}" sibTransId="{4A69527A-CFE3-4269-A060-358FF5F1CD96}"/>
    <dgm:cxn modelId="{9CEFE3A8-0D6B-4C15-B72C-6283CDB18B09}" srcId="{E50F6F75-A184-4DFA-B05A-27044D9B4E19}" destId="{53C08923-704D-404C-80A7-33A21393BFA1}" srcOrd="3" destOrd="0" parTransId="{1146A016-90E1-4E84-B4EE-5F0BE20F0B9A}" sibTransId="{2240DC5B-8C5B-44E3-8DAF-C75E5EA41409}"/>
    <dgm:cxn modelId="{C3AA0AB5-68C1-454F-BF09-17885EF8B6F1}" type="presOf" srcId="{E201E1D7-4D77-4882-BDA2-3FD2F8771319}" destId="{D2A83E29-6025-483D-A59B-3C10271D7830}" srcOrd="0" destOrd="2" presId="urn:microsoft.com/office/officeart/2005/8/layout/vList5"/>
    <dgm:cxn modelId="{CDC54F2D-22EC-4123-963D-E6466F357FBD}" srcId="{E50F6F75-A184-4DFA-B05A-27044D9B4E19}" destId="{1483551A-0A11-42EA-A780-FD809FC99A41}" srcOrd="1" destOrd="0" parTransId="{ED16DA59-BA61-4E79-AF99-3E23F397A99F}" sibTransId="{FE03269B-B4C9-4AB5-9861-E943942C576E}"/>
    <dgm:cxn modelId="{ABF3E0AD-FC0A-43C1-A6F5-9BE7DB7BAE67}" srcId="{A6F50497-CF81-4D38-8A0A-2E22C9E4B351}" destId="{E0D19C32-18F3-47AF-BFDA-D923DC4D92BC}" srcOrd="0" destOrd="0" parTransId="{1A499B09-EC4F-418A-871D-DFDA3737D33E}" sibTransId="{4C5D4D43-F79D-4B92-9544-3AA6DE4473B5}"/>
    <dgm:cxn modelId="{34BF8A0F-128F-4AB2-A7A7-2EDF675301F6}" srcId="{8337BCA5-44D3-4A76-BB2F-D407656635B9}" destId="{E201E1D7-4D77-4882-BDA2-3FD2F8771319}" srcOrd="2" destOrd="0" parTransId="{3836BF7C-3738-4EF1-BEC4-A4B65EB33DBC}" sibTransId="{496DCB71-F58A-4506-B44A-FFDC44DEC6DC}"/>
    <dgm:cxn modelId="{10533FFE-C884-47CC-B789-A8037B06DF6B}" srcId="{53C08923-704D-404C-80A7-33A21393BFA1}" destId="{E8600923-EEAC-4ED4-B8DC-173BBB37E14D}" srcOrd="2" destOrd="0" parTransId="{C4BF2F38-0EB0-4F21-8954-673F7738555A}" sibTransId="{9DC35745-A24B-4C16-AF23-3D66C090CDDF}"/>
    <dgm:cxn modelId="{C5E7B85A-A18F-4BB1-9A5B-81323AE3CB09}" srcId="{8337BCA5-44D3-4A76-BB2F-D407656635B9}" destId="{CEE0572D-C011-430F-8D0F-B33C1099AABE}" srcOrd="1" destOrd="0" parTransId="{8C762982-B451-4283-861C-33B343824E3D}" sibTransId="{4968D976-68DE-4E6C-850E-70FE8D404137}"/>
    <dgm:cxn modelId="{004E17FC-AE05-45F8-A7B1-B8E133EB10CE}" type="presOf" srcId="{8337BCA5-44D3-4A76-BB2F-D407656635B9}" destId="{D12E69E3-59E0-4BBF-8396-ED2B25942C36}" srcOrd="0" destOrd="0" presId="urn:microsoft.com/office/officeart/2005/8/layout/vList5"/>
    <dgm:cxn modelId="{0D018214-60A3-4FE4-85BD-85F56784D8EF}" type="presOf" srcId="{70E2A0B5-4F86-49EF-8D48-B361531ADE35}" destId="{D2A83E29-6025-483D-A59B-3C10271D7830}" srcOrd="0" destOrd="0" presId="urn:microsoft.com/office/officeart/2005/8/layout/vList5"/>
    <dgm:cxn modelId="{E9968775-B814-431E-AF9E-8DDB734273B2}" type="presOf" srcId="{76695573-A638-4400-97F4-41243A287B6B}" destId="{D2A83E29-6025-483D-A59B-3C10271D7830}" srcOrd="0" destOrd="3" presId="urn:microsoft.com/office/officeart/2005/8/layout/vList5"/>
    <dgm:cxn modelId="{115EE5EA-3A6F-4642-8BF5-33770164DB76}" type="presOf" srcId="{6DFE952F-B919-48D8-8F89-76878FD36E61}" destId="{1E04323F-2411-453D-8CC5-9CA94EA14D71}" srcOrd="0" destOrd="0" presId="urn:microsoft.com/office/officeart/2005/8/layout/vList5"/>
    <dgm:cxn modelId="{62C475C7-D58F-4015-8703-902F76D39DED}" srcId="{8337BCA5-44D3-4A76-BB2F-D407656635B9}" destId="{70E2A0B5-4F86-49EF-8D48-B361531ADE35}" srcOrd="0" destOrd="0" parTransId="{F909E9D8-1295-47EC-B4FA-F6C33CBB7D34}" sibTransId="{D4EBD8B7-DD92-4CD2-A644-B130EAFACF0A}"/>
    <dgm:cxn modelId="{FC054265-8087-4BD3-8C6B-01003017DE09}" type="presParOf" srcId="{B1AF96A1-97A1-479F-96CC-366ED70751AC}" destId="{315ACF6F-41CC-4822-AB82-A7482E7A3C76}" srcOrd="0" destOrd="0" presId="urn:microsoft.com/office/officeart/2005/8/layout/vList5"/>
    <dgm:cxn modelId="{3F7283D1-FA85-47F9-A7F0-683DA66B0184}" type="presParOf" srcId="{315ACF6F-41CC-4822-AB82-A7482E7A3C76}" destId="{D12E69E3-59E0-4BBF-8396-ED2B25942C36}" srcOrd="0" destOrd="0" presId="urn:microsoft.com/office/officeart/2005/8/layout/vList5"/>
    <dgm:cxn modelId="{01CFDA3D-0616-45F6-893D-82E8E9872B23}" type="presParOf" srcId="{315ACF6F-41CC-4822-AB82-A7482E7A3C76}" destId="{D2A83E29-6025-483D-A59B-3C10271D7830}" srcOrd="1" destOrd="0" presId="urn:microsoft.com/office/officeart/2005/8/layout/vList5"/>
    <dgm:cxn modelId="{A90FAE3A-8293-4721-A8CA-EEEE8EA6386B}" type="presParOf" srcId="{B1AF96A1-97A1-479F-96CC-366ED70751AC}" destId="{0C26606C-8DBD-4500-9E5F-7B24335A495F}" srcOrd="1" destOrd="0" presId="urn:microsoft.com/office/officeart/2005/8/layout/vList5"/>
    <dgm:cxn modelId="{EB7D5E26-BBFD-4258-93FD-9C09AC5DFC1D}" type="presParOf" srcId="{B1AF96A1-97A1-479F-96CC-366ED70751AC}" destId="{15861EF1-5518-4138-992B-23D8DC3BA681}" srcOrd="2" destOrd="0" presId="urn:microsoft.com/office/officeart/2005/8/layout/vList5"/>
    <dgm:cxn modelId="{2AE1FA49-B59E-4621-BF88-14CDE3F9EA54}" type="presParOf" srcId="{15861EF1-5518-4138-992B-23D8DC3BA681}" destId="{BBF4D3EF-B889-48D7-8F6C-5468DD3DC852}" srcOrd="0" destOrd="0" presId="urn:microsoft.com/office/officeart/2005/8/layout/vList5"/>
    <dgm:cxn modelId="{F83B11E1-DCA7-4575-8668-89850A67A1D1}" type="presParOf" srcId="{15861EF1-5518-4138-992B-23D8DC3BA681}" destId="{1E04323F-2411-453D-8CC5-9CA94EA14D71}" srcOrd="1" destOrd="0" presId="urn:microsoft.com/office/officeart/2005/8/layout/vList5"/>
    <dgm:cxn modelId="{35A360F0-89DC-4990-87D8-8B268731B76D}" type="presParOf" srcId="{B1AF96A1-97A1-479F-96CC-366ED70751AC}" destId="{07500043-F51D-4732-9EA4-7D09C704F9A5}" srcOrd="3" destOrd="0" presId="urn:microsoft.com/office/officeart/2005/8/layout/vList5"/>
    <dgm:cxn modelId="{DE7EED19-6874-4556-9B26-6407618E6D62}" type="presParOf" srcId="{B1AF96A1-97A1-479F-96CC-366ED70751AC}" destId="{0B5D44D5-BD4E-4CF0-8B6A-F113FD4B4AAE}" srcOrd="4" destOrd="0" presId="urn:microsoft.com/office/officeart/2005/8/layout/vList5"/>
    <dgm:cxn modelId="{770750F5-5732-4C6D-BDB6-D82F487D9617}" type="presParOf" srcId="{0B5D44D5-BD4E-4CF0-8B6A-F113FD4B4AAE}" destId="{79FCCD7B-BB8F-4DD0-A5D0-ACC03379E0E9}" srcOrd="0" destOrd="0" presId="urn:microsoft.com/office/officeart/2005/8/layout/vList5"/>
    <dgm:cxn modelId="{42F35794-42D5-457A-A32E-7FA53A79E0AD}" type="presParOf" srcId="{0B5D44D5-BD4E-4CF0-8B6A-F113FD4B4AAE}" destId="{D7C55EF2-01AC-4383-945F-164ECD22AF64}" srcOrd="1" destOrd="0" presId="urn:microsoft.com/office/officeart/2005/8/layout/vList5"/>
    <dgm:cxn modelId="{392ED15B-6A46-4E4C-9962-0DFCEE345CA7}" type="presParOf" srcId="{B1AF96A1-97A1-479F-96CC-366ED70751AC}" destId="{7E2EC025-3517-4361-A45C-3DDDA8204C77}" srcOrd="5" destOrd="0" presId="urn:microsoft.com/office/officeart/2005/8/layout/vList5"/>
    <dgm:cxn modelId="{AEFFB96F-4526-4E09-9F1F-ABF02CE7D5F3}" type="presParOf" srcId="{B1AF96A1-97A1-479F-96CC-366ED70751AC}" destId="{224A9BD6-3C26-4ADA-AFEA-926C60646F58}" srcOrd="6" destOrd="0" presId="urn:microsoft.com/office/officeart/2005/8/layout/vList5"/>
    <dgm:cxn modelId="{5AB3D6F3-415C-41F0-8B73-154B564FB05F}" type="presParOf" srcId="{224A9BD6-3C26-4ADA-AFEA-926C60646F58}" destId="{FE3EC922-EF88-42A5-AC33-1A270776F26C}" srcOrd="0" destOrd="0" presId="urn:microsoft.com/office/officeart/2005/8/layout/vList5"/>
    <dgm:cxn modelId="{1CE29866-5A46-446C-8682-4FF0F5D59053}" type="presParOf" srcId="{224A9BD6-3C26-4ADA-AFEA-926C60646F58}" destId="{0573D250-6C8A-4DAC-91A6-9486C58C19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F6F75-A184-4DFA-B05A-27044D9B4E1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9F55E3-75D2-44DF-85C5-3A82BFC7F7C1}">
      <dgm:prSet custT="1"/>
      <dgm:spPr/>
      <dgm:t>
        <a:bodyPr/>
        <a:lstStyle/>
        <a:p>
          <a:pPr rtl="0"/>
          <a:r>
            <a:rPr lang="en-US" sz="1200" noProof="0" dirty="0" smtClean="0"/>
            <a:t>Steer Pearl Communication - territory Belgium</a:t>
          </a:r>
          <a:endParaRPr lang="en-US" sz="1200" noProof="0" dirty="0"/>
        </a:p>
      </dgm:t>
    </dgm:pt>
    <dgm:pt modelId="{95F0D7C2-7F4B-4D20-B98A-90345C6EB856}" type="parTrans" cxnId="{1C38E3EA-3076-4DA4-BF76-91F7990D208A}">
      <dgm:prSet/>
      <dgm:spPr/>
      <dgm:t>
        <a:bodyPr/>
        <a:lstStyle/>
        <a:p>
          <a:endParaRPr lang="en-US" sz="2000" noProof="0"/>
        </a:p>
      </dgm:t>
    </dgm:pt>
    <dgm:pt modelId="{1F51A7AF-7F5F-419C-9FD8-CBD7B7F233EC}" type="sibTrans" cxnId="{1C38E3EA-3076-4DA4-BF76-91F7990D208A}">
      <dgm:prSet/>
      <dgm:spPr/>
      <dgm:t>
        <a:bodyPr/>
        <a:lstStyle/>
        <a:p>
          <a:endParaRPr lang="en-US" sz="2000" noProof="0"/>
        </a:p>
      </dgm:t>
    </dgm:pt>
    <dgm:pt modelId="{2D4B0037-92A6-40D6-A270-D08AB5B384BA}">
      <dgm:prSet custT="1"/>
      <dgm:spPr/>
      <dgm:t>
        <a:bodyPr/>
        <a:lstStyle/>
        <a:p>
          <a:pPr rtl="0"/>
          <a:r>
            <a:rPr lang="en-US" sz="1400" noProof="0" dirty="0" smtClean="0"/>
            <a:t>Develop a corporate large Pearl community initiative</a:t>
          </a:r>
          <a:endParaRPr lang="en-US" sz="1400" noProof="0" dirty="0"/>
        </a:p>
      </dgm:t>
    </dgm:pt>
    <dgm:pt modelId="{3E434CE4-F406-4A31-9775-3BA818D0E88B}" type="parTrans" cxnId="{600FFFBA-C850-43EC-ACF7-4D521A057473}">
      <dgm:prSet/>
      <dgm:spPr/>
      <dgm:t>
        <a:bodyPr/>
        <a:lstStyle/>
        <a:p>
          <a:endParaRPr lang="en-US" sz="2000" noProof="0"/>
        </a:p>
      </dgm:t>
    </dgm:pt>
    <dgm:pt modelId="{C9EF6DE9-EDAF-4EB4-9264-A0F06A3399D8}" type="sibTrans" cxnId="{600FFFBA-C850-43EC-ACF7-4D521A057473}">
      <dgm:prSet/>
      <dgm:spPr/>
      <dgm:t>
        <a:bodyPr/>
        <a:lstStyle/>
        <a:p>
          <a:endParaRPr lang="en-US" sz="2000" noProof="0"/>
        </a:p>
      </dgm:t>
    </dgm:pt>
    <dgm:pt modelId="{97AE7270-0111-4377-A10F-E27682344211}">
      <dgm:prSet custT="1"/>
      <dgm:spPr/>
      <dgm:t>
        <a:bodyPr/>
        <a:lstStyle/>
        <a:p>
          <a:pPr rtl="0"/>
          <a:r>
            <a:rPr lang="en-US" sz="1400" noProof="0" dirty="0" smtClean="0"/>
            <a:t>Create and manage the pearl asset</a:t>
          </a:r>
          <a:endParaRPr lang="en-US" sz="1400" noProof="0" dirty="0"/>
        </a:p>
      </dgm:t>
    </dgm:pt>
    <dgm:pt modelId="{DE57C7C8-8B31-41D4-B433-AA463EDC84F0}" type="parTrans" cxnId="{1A0C47A1-C64D-4515-86B4-20A8370D2371}">
      <dgm:prSet/>
      <dgm:spPr/>
      <dgm:t>
        <a:bodyPr/>
        <a:lstStyle/>
        <a:p>
          <a:endParaRPr lang="en-US" sz="2000" noProof="0"/>
        </a:p>
      </dgm:t>
    </dgm:pt>
    <dgm:pt modelId="{932E74B7-2548-4257-A59C-C7E35450A518}" type="sibTrans" cxnId="{1A0C47A1-C64D-4515-86B4-20A8370D2371}">
      <dgm:prSet/>
      <dgm:spPr/>
      <dgm:t>
        <a:bodyPr/>
        <a:lstStyle/>
        <a:p>
          <a:endParaRPr lang="en-US" sz="2000" noProof="0"/>
        </a:p>
      </dgm:t>
    </dgm:pt>
    <dgm:pt modelId="{92A5898F-3DD4-4FC6-9A0F-D69C4B443B2C}">
      <dgm:prSet custT="1"/>
      <dgm:spPr/>
      <dgm:t>
        <a:bodyPr/>
        <a:lstStyle/>
        <a:p>
          <a:pPr rtl="0"/>
          <a:r>
            <a:rPr lang="en-US" sz="1400" noProof="0" dirty="0" smtClean="0"/>
            <a:t>Deliver advice on demand of SGMs on local Pearl change initiatives</a:t>
          </a:r>
          <a:endParaRPr lang="en-US" sz="1400" noProof="0" dirty="0"/>
        </a:p>
      </dgm:t>
    </dgm:pt>
    <dgm:pt modelId="{33623BE9-DA7E-4111-B456-F5C92C570194}" type="parTrans" cxnId="{C2E57F88-B458-47E3-884D-F4BE4C589109}">
      <dgm:prSet/>
      <dgm:spPr/>
      <dgm:t>
        <a:bodyPr/>
        <a:lstStyle/>
        <a:p>
          <a:endParaRPr lang="en-US" sz="2000" noProof="0"/>
        </a:p>
      </dgm:t>
    </dgm:pt>
    <dgm:pt modelId="{68B789C5-CB16-4D53-8A09-4F73CFAAE25D}" type="sibTrans" cxnId="{C2E57F88-B458-47E3-884D-F4BE4C589109}">
      <dgm:prSet/>
      <dgm:spPr/>
      <dgm:t>
        <a:bodyPr/>
        <a:lstStyle/>
        <a:p>
          <a:endParaRPr lang="en-US" sz="2000" noProof="0"/>
        </a:p>
      </dgm:t>
    </dgm:pt>
    <dgm:pt modelId="{CC41B184-919B-4381-A826-724B3C95290F}">
      <dgm:prSet custT="1"/>
      <dgm:spPr/>
      <dgm:t>
        <a:bodyPr/>
        <a:lstStyle/>
        <a:p>
          <a:pPr rtl="0"/>
          <a:r>
            <a:rPr lang="en-US" sz="1100" noProof="0" dirty="0" err="1" smtClean="0"/>
            <a:t>Eg</a:t>
          </a:r>
          <a:r>
            <a:rPr lang="en-US" sz="1100" noProof="0" dirty="0" smtClean="0"/>
            <a:t>. The Pitch II</a:t>
          </a:r>
          <a:endParaRPr lang="en-US" sz="1100" noProof="0" dirty="0"/>
        </a:p>
      </dgm:t>
    </dgm:pt>
    <dgm:pt modelId="{7B21E5E3-0042-4C17-8738-A0B978B65C41}" type="parTrans" cxnId="{85888728-E3B3-44EE-923F-6B118F726D04}">
      <dgm:prSet/>
      <dgm:spPr/>
      <dgm:t>
        <a:bodyPr/>
        <a:lstStyle/>
        <a:p>
          <a:endParaRPr lang="en-US" sz="2000" noProof="0"/>
        </a:p>
      </dgm:t>
    </dgm:pt>
    <dgm:pt modelId="{A6E081A0-0C0B-482E-B245-06E257212F41}" type="sibTrans" cxnId="{85888728-E3B3-44EE-923F-6B118F726D04}">
      <dgm:prSet/>
      <dgm:spPr/>
      <dgm:t>
        <a:bodyPr/>
        <a:lstStyle/>
        <a:p>
          <a:endParaRPr lang="en-US" sz="2000" noProof="0"/>
        </a:p>
      </dgm:t>
    </dgm:pt>
    <dgm:pt modelId="{C174FD1E-B65A-4814-A188-1D3A97455BFA}">
      <dgm:prSet custT="1"/>
      <dgm:spPr/>
      <dgm:t>
        <a:bodyPr/>
        <a:lstStyle/>
        <a:p>
          <a:pPr rtl="0"/>
          <a:r>
            <a:rPr lang="en-US" sz="1100" noProof="0" dirty="0" smtClean="0"/>
            <a:t>Pearl menu &amp; recipes</a:t>
          </a:r>
          <a:endParaRPr lang="en-US" sz="1100" noProof="0" dirty="0"/>
        </a:p>
      </dgm:t>
    </dgm:pt>
    <dgm:pt modelId="{29DDFF90-A37E-4EEC-9672-80D3819831D3}" type="parTrans" cxnId="{6121B6E4-5C30-41BA-ABA8-B0055A711524}">
      <dgm:prSet/>
      <dgm:spPr/>
      <dgm:t>
        <a:bodyPr/>
        <a:lstStyle/>
        <a:p>
          <a:endParaRPr lang="en-US" sz="2000" noProof="0"/>
        </a:p>
      </dgm:t>
    </dgm:pt>
    <dgm:pt modelId="{DE914EA9-C339-4F58-88B3-27FE240B4101}" type="sibTrans" cxnId="{6121B6E4-5C30-41BA-ABA8-B0055A711524}">
      <dgm:prSet/>
      <dgm:spPr/>
      <dgm:t>
        <a:bodyPr/>
        <a:lstStyle/>
        <a:p>
          <a:endParaRPr lang="en-US" sz="2000" noProof="0"/>
        </a:p>
      </dgm:t>
    </dgm:pt>
    <dgm:pt modelId="{35F6E5CA-D417-4322-A1C6-E6E8D298F5A3}">
      <dgm:prSet custT="1"/>
      <dgm:spPr/>
      <dgm:t>
        <a:bodyPr/>
        <a:lstStyle/>
        <a:p>
          <a:pPr rtl="0"/>
          <a:r>
            <a:rPr lang="en-US" sz="1100" noProof="0" dirty="0" smtClean="0"/>
            <a:t>Already started in a number of entities</a:t>
          </a:r>
          <a:endParaRPr lang="en-US" sz="1100" noProof="0" dirty="0"/>
        </a:p>
      </dgm:t>
    </dgm:pt>
    <dgm:pt modelId="{CA0AA9D3-46C7-4BAC-B9A7-5B82EB5D91BA}" type="parTrans" cxnId="{73EB4BB7-62CE-488A-9648-E61AAD290F34}">
      <dgm:prSet/>
      <dgm:spPr/>
      <dgm:t>
        <a:bodyPr/>
        <a:lstStyle/>
        <a:p>
          <a:endParaRPr lang="en-US" sz="2000" noProof="0"/>
        </a:p>
      </dgm:t>
    </dgm:pt>
    <dgm:pt modelId="{B474E438-393F-42B5-8029-D31F4D9B0400}" type="sibTrans" cxnId="{73EB4BB7-62CE-488A-9648-E61AAD290F34}">
      <dgm:prSet/>
      <dgm:spPr/>
      <dgm:t>
        <a:bodyPr/>
        <a:lstStyle/>
        <a:p>
          <a:endParaRPr lang="en-US" sz="2000" noProof="0"/>
        </a:p>
      </dgm:t>
    </dgm:pt>
    <dgm:pt modelId="{755D80DB-5B9A-458A-B479-915D416BA0A2}">
      <dgm:prSet custT="1"/>
      <dgm:spPr/>
      <dgm:t>
        <a:bodyPr/>
        <a:lstStyle/>
        <a:p>
          <a:pPr rtl="0"/>
          <a:r>
            <a:rPr lang="en-US" sz="1100" noProof="0" dirty="0" smtClean="0"/>
            <a:t>Fast track specific actions for BU Belgium</a:t>
          </a:r>
          <a:endParaRPr lang="en-US" sz="1100" noProof="0" dirty="0"/>
        </a:p>
      </dgm:t>
    </dgm:pt>
    <dgm:pt modelId="{E5119BEC-9109-45DE-9EBB-72D7A6E46DC3}" type="parTrans" cxnId="{1C640FFD-C87D-476E-A5D0-6E0A77EC035E}">
      <dgm:prSet/>
      <dgm:spPr/>
      <dgm:t>
        <a:bodyPr/>
        <a:lstStyle/>
        <a:p>
          <a:endParaRPr lang="en-US"/>
        </a:p>
      </dgm:t>
    </dgm:pt>
    <dgm:pt modelId="{C4D9051E-85B2-48D2-B24B-77398675E074}" type="sibTrans" cxnId="{1C640FFD-C87D-476E-A5D0-6E0A77EC035E}">
      <dgm:prSet/>
      <dgm:spPr/>
      <dgm:t>
        <a:bodyPr/>
        <a:lstStyle/>
        <a:p>
          <a:endParaRPr lang="en-US"/>
        </a:p>
      </dgm:t>
    </dgm:pt>
    <dgm:pt modelId="{6465A935-B22E-4143-89A5-CEB174455777}">
      <dgm:prSet custT="1"/>
      <dgm:spPr/>
      <dgm:t>
        <a:bodyPr/>
        <a:lstStyle/>
        <a:p>
          <a:r>
            <a:rPr lang="en-US" sz="1100" noProof="0" dirty="0"/>
            <a:t>Go for common understanding for all BU on highly visible things</a:t>
          </a:r>
        </a:p>
      </dgm:t>
    </dgm:pt>
    <dgm:pt modelId="{91CDFCF1-67DD-4C2D-88F0-B52832BF0058}" type="parTrans" cxnId="{67ABCBB5-EB5C-477D-81D4-962CC565C0C5}">
      <dgm:prSet/>
      <dgm:spPr/>
      <dgm:t>
        <a:bodyPr/>
        <a:lstStyle/>
        <a:p>
          <a:endParaRPr lang="en-US"/>
        </a:p>
      </dgm:t>
    </dgm:pt>
    <dgm:pt modelId="{C70DF91A-C68C-4415-A537-BFB50B89B400}" type="sibTrans" cxnId="{67ABCBB5-EB5C-477D-81D4-962CC565C0C5}">
      <dgm:prSet/>
      <dgm:spPr/>
      <dgm:t>
        <a:bodyPr/>
        <a:lstStyle/>
        <a:p>
          <a:endParaRPr lang="en-US"/>
        </a:p>
      </dgm:t>
    </dgm:pt>
    <dgm:pt modelId="{3533562B-7309-45BB-98A8-7F9A5BBD52E9}">
      <dgm:prSet custT="1"/>
      <dgm:spPr/>
      <dgm:t>
        <a:bodyPr/>
        <a:lstStyle/>
        <a:p>
          <a:pPr rtl="0"/>
          <a:r>
            <a:rPr lang="en-US" sz="1100" noProof="0" dirty="0" smtClean="0"/>
            <a:t>Leadership menu in development with org/PPO</a:t>
          </a:r>
          <a:endParaRPr lang="en-US" sz="1100" noProof="0" dirty="0"/>
        </a:p>
      </dgm:t>
    </dgm:pt>
    <dgm:pt modelId="{1272A1CD-1FCD-48C7-86D0-F04C4D450C1F}" type="parTrans" cxnId="{C5E9C83B-53E5-4557-837F-43C6518E13C8}">
      <dgm:prSet/>
      <dgm:spPr/>
      <dgm:t>
        <a:bodyPr/>
        <a:lstStyle/>
        <a:p>
          <a:endParaRPr lang="en-US"/>
        </a:p>
      </dgm:t>
    </dgm:pt>
    <dgm:pt modelId="{D3C39190-F302-4D0A-86CA-8B6B466B5CFA}" type="sibTrans" cxnId="{C5E9C83B-53E5-4557-837F-43C6518E13C8}">
      <dgm:prSet/>
      <dgm:spPr/>
      <dgm:t>
        <a:bodyPr/>
        <a:lstStyle/>
        <a:p>
          <a:endParaRPr lang="en-US"/>
        </a:p>
      </dgm:t>
    </dgm:pt>
    <dgm:pt modelId="{B1AF96A1-97A1-479F-96CC-366ED70751AC}" type="pres">
      <dgm:prSet presAssocID="{E50F6F75-A184-4DFA-B05A-27044D9B4E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2339D-2BB1-4028-9591-86D592E6351E}" type="pres">
      <dgm:prSet presAssocID="{829F55E3-75D2-44DF-85C5-3A82BFC7F7C1}" presName="linNode" presStyleCnt="0"/>
      <dgm:spPr/>
    </dgm:pt>
    <dgm:pt modelId="{A797AD34-0E69-46BF-990F-6C82C8ABA35D}" type="pres">
      <dgm:prSet presAssocID="{829F55E3-75D2-44DF-85C5-3A82BFC7F7C1}" presName="parentText" presStyleLbl="node1" presStyleIdx="0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6B93-A151-4420-9C00-39EB83696657}" type="pres">
      <dgm:prSet presAssocID="{829F55E3-75D2-44DF-85C5-3A82BFC7F7C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2A032-3E6C-46CE-95F2-EEE5B4D52824}" type="pres">
      <dgm:prSet presAssocID="{1F51A7AF-7F5F-419C-9FD8-CBD7B7F233EC}" presName="sp" presStyleCnt="0"/>
      <dgm:spPr/>
    </dgm:pt>
    <dgm:pt modelId="{07417265-351E-48A9-A314-82A7EC6DD382}" type="pres">
      <dgm:prSet presAssocID="{2D4B0037-92A6-40D6-A270-D08AB5B384BA}" presName="linNode" presStyleCnt="0"/>
      <dgm:spPr/>
    </dgm:pt>
    <dgm:pt modelId="{1EB0AD0F-7A98-49B7-9E24-CDF8BEEF2E7F}" type="pres">
      <dgm:prSet presAssocID="{2D4B0037-92A6-40D6-A270-D08AB5B384BA}" presName="parentText" presStyleLbl="node1" presStyleIdx="1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F7698-D414-4EF6-AA05-C8A29DF0BB33}" type="pres">
      <dgm:prSet presAssocID="{2D4B0037-92A6-40D6-A270-D08AB5B384B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240B9-63C9-4ED4-9D60-6366257FEF07}" type="pres">
      <dgm:prSet presAssocID="{C9EF6DE9-EDAF-4EB4-9264-A0F06A3399D8}" presName="sp" presStyleCnt="0"/>
      <dgm:spPr/>
    </dgm:pt>
    <dgm:pt modelId="{2240E6ED-0D73-4CFC-B8C8-CA41E0E8DC3B}" type="pres">
      <dgm:prSet presAssocID="{97AE7270-0111-4377-A10F-E27682344211}" presName="linNode" presStyleCnt="0"/>
      <dgm:spPr/>
    </dgm:pt>
    <dgm:pt modelId="{431F6C56-B932-4817-8A95-09050531D673}" type="pres">
      <dgm:prSet presAssocID="{97AE7270-0111-4377-A10F-E27682344211}" presName="parentText" presStyleLbl="node1" presStyleIdx="2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E030F-0082-44CF-A66A-5BC60927C374}" type="pres">
      <dgm:prSet presAssocID="{97AE7270-0111-4377-A10F-E2768234421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E4332-6ACF-4D7A-8A57-A555A1DD0AF0}" type="pres">
      <dgm:prSet presAssocID="{932E74B7-2548-4257-A59C-C7E35450A518}" presName="sp" presStyleCnt="0"/>
      <dgm:spPr/>
    </dgm:pt>
    <dgm:pt modelId="{9694E064-84EF-47C7-876E-28966AA97431}" type="pres">
      <dgm:prSet presAssocID="{92A5898F-3DD4-4FC6-9A0F-D69C4B443B2C}" presName="linNode" presStyleCnt="0"/>
      <dgm:spPr/>
    </dgm:pt>
    <dgm:pt modelId="{DC38AAC0-9A16-4FFF-9244-89368B8511E5}" type="pres">
      <dgm:prSet presAssocID="{92A5898F-3DD4-4FC6-9A0F-D69C4B443B2C}" presName="parentText" presStyleLbl="node1" presStyleIdx="3" presStyleCnt="4" custScaleX="859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8A610-44DF-4815-97D1-3BB6E6D2489C}" type="pres">
      <dgm:prSet presAssocID="{92A5898F-3DD4-4FC6-9A0F-D69C4B443B2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3A4DF-BF2C-4518-B5F6-1CB018458711}" type="presOf" srcId="{35F6E5CA-D417-4322-A1C6-E6E8D298F5A3}" destId="{4198A610-44DF-4815-97D1-3BB6E6D2489C}" srcOrd="0" destOrd="0" presId="urn:microsoft.com/office/officeart/2005/8/layout/vList5"/>
    <dgm:cxn modelId="{67ABCBB5-EB5C-477D-81D4-962CC565C0C5}" srcId="{829F55E3-75D2-44DF-85C5-3A82BFC7F7C1}" destId="{6465A935-B22E-4143-89A5-CEB174455777}" srcOrd="1" destOrd="0" parTransId="{91CDFCF1-67DD-4C2D-88F0-B52832BF0058}" sibTransId="{C70DF91A-C68C-4415-A537-BFB50B89B400}"/>
    <dgm:cxn modelId="{8C22BB03-9E55-41E0-8B03-D389FD910DEA}" type="presOf" srcId="{97AE7270-0111-4377-A10F-E27682344211}" destId="{431F6C56-B932-4817-8A95-09050531D673}" srcOrd="0" destOrd="0" presId="urn:microsoft.com/office/officeart/2005/8/layout/vList5"/>
    <dgm:cxn modelId="{6121B6E4-5C30-41BA-ABA8-B0055A711524}" srcId="{97AE7270-0111-4377-A10F-E27682344211}" destId="{C174FD1E-B65A-4814-A188-1D3A97455BFA}" srcOrd="0" destOrd="0" parTransId="{29DDFF90-A37E-4EEC-9672-80D3819831D3}" sibTransId="{DE914EA9-C339-4F58-88B3-27FE240B4101}"/>
    <dgm:cxn modelId="{C5E9C83B-53E5-4557-837F-43C6518E13C8}" srcId="{97AE7270-0111-4377-A10F-E27682344211}" destId="{3533562B-7309-45BB-98A8-7F9A5BBD52E9}" srcOrd="1" destOrd="0" parTransId="{1272A1CD-1FCD-48C7-86D0-F04C4D450C1F}" sibTransId="{D3C39190-F302-4D0A-86CA-8B6B466B5CFA}"/>
    <dgm:cxn modelId="{C07216CF-BF5A-49D7-9CC0-6ED2FF70169B}" type="presOf" srcId="{C174FD1E-B65A-4814-A188-1D3A97455BFA}" destId="{CEAE030F-0082-44CF-A66A-5BC60927C374}" srcOrd="0" destOrd="0" presId="urn:microsoft.com/office/officeart/2005/8/layout/vList5"/>
    <dgm:cxn modelId="{73F9E06A-5231-4134-94C6-E92A1D1B59A7}" type="presOf" srcId="{E50F6F75-A184-4DFA-B05A-27044D9B4E19}" destId="{B1AF96A1-97A1-479F-96CC-366ED70751AC}" srcOrd="0" destOrd="0" presId="urn:microsoft.com/office/officeart/2005/8/layout/vList5"/>
    <dgm:cxn modelId="{4F125EC3-2136-482E-B1BC-416E4FF9DE2F}" type="presOf" srcId="{CC41B184-919B-4381-A826-724B3C95290F}" destId="{FBDF7698-D414-4EF6-AA05-C8A29DF0BB33}" srcOrd="0" destOrd="0" presId="urn:microsoft.com/office/officeart/2005/8/layout/vList5"/>
    <dgm:cxn modelId="{AF8975B9-2FB8-45CA-AA40-A58C20976AB1}" type="presOf" srcId="{92A5898F-3DD4-4FC6-9A0F-D69C4B443B2C}" destId="{DC38AAC0-9A16-4FFF-9244-89368B8511E5}" srcOrd="0" destOrd="0" presId="urn:microsoft.com/office/officeart/2005/8/layout/vList5"/>
    <dgm:cxn modelId="{85888728-E3B3-44EE-923F-6B118F726D04}" srcId="{2D4B0037-92A6-40D6-A270-D08AB5B384BA}" destId="{CC41B184-919B-4381-A826-724B3C95290F}" srcOrd="0" destOrd="0" parTransId="{7B21E5E3-0042-4C17-8738-A0B978B65C41}" sibTransId="{A6E081A0-0C0B-482E-B245-06E257212F41}"/>
    <dgm:cxn modelId="{C2E57F88-B458-47E3-884D-F4BE4C589109}" srcId="{E50F6F75-A184-4DFA-B05A-27044D9B4E19}" destId="{92A5898F-3DD4-4FC6-9A0F-D69C4B443B2C}" srcOrd="3" destOrd="0" parTransId="{33623BE9-DA7E-4111-B456-F5C92C570194}" sibTransId="{68B789C5-CB16-4D53-8A09-4F73CFAAE25D}"/>
    <dgm:cxn modelId="{1C38E3EA-3076-4DA4-BF76-91F7990D208A}" srcId="{E50F6F75-A184-4DFA-B05A-27044D9B4E19}" destId="{829F55E3-75D2-44DF-85C5-3A82BFC7F7C1}" srcOrd="0" destOrd="0" parTransId="{95F0D7C2-7F4B-4D20-B98A-90345C6EB856}" sibTransId="{1F51A7AF-7F5F-419C-9FD8-CBD7B7F233EC}"/>
    <dgm:cxn modelId="{1A0C47A1-C64D-4515-86B4-20A8370D2371}" srcId="{E50F6F75-A184-4DFA-B05A-27044D9B4E19}" destId="{97AE7270-0111-4377-A10F-E27682344211}" srcOrd="2" destOrd="0" parTransId="{DE57C7C8-8B31-41D4-B433-AA463EDC84F0}" sibTransId="{932E74B7-2548-4257-A59C-C7E35450A518}"/>
    <dgm:cxn modelId="{1C640FFD-C87D-476E-A5D0-6E0A77EC035E}" srcId="{829F55E3-75D2-44DF-85C5-3A82BFC7F7C1}" destId="{755D80DB-5B9A-458A-B479-915D416BA0A2}" srcOrd="0" destOrd="0" parTransId="{E5119BEC-9109-45DE-9EBB-72D7A6E46DC3}" sibTransId="{C4D9051E-85B2-48D2-B24B-77398675E074}"/>
    <dgm:cxn modelId="{6D3F5A90-E938-4D1B-B939-B4C505F4F192}" type="presOf" srcId="{755D80DB-5B9A-458A-B479-915D416BA0A2}" destId="{93F46B93-A151-4420-9C00-39EB83696657}" srcOrd="0" destOrd="0" presId="urn:microsoft.com/office/officeart/2005/8/layout/vList5"/>
    <dgm:cxn modelId="{90D14297-9593-4A70-9DF4-5C241A431790}" type="presOf" srcId="{829F55E3-75D2-44DF-85C5-3A82BFC7F7C1}" destId="{A797AD34-0E69-46BF-990F-6C82C8ABA35D}" srcOrd="0" destOrd="0" presId="urn:microsoft.com/office/officeart/2005/8/layout/vList5"/>
    <dgm:cxn modelId="{BDB5F75F-E2FE-4BCC-98EB-859C547C6E8B}" type="presOf" srcId="{6465A935-B22E-4143-89A5-CEB174455777}" destId="{93F46B93-A151-4420-9C00-39EB83696657}" srcOrd="0" destOrd="1" presId="urn:microsoft.com/office/officeart/2005/8/layout/vList5"/>
    <dgm:cxn modelId="{600FFFBA-C850-43EC-ACF7-4D521A057473}" srcId="{E50F6F75-A184-4DFA-B05A-27044D9B4E19}" destId="{2D4B0037-92A6-40D6-A270-D08AB5B384BA}" srcOrd="1" destOrd="0" parTransId="{3E434CE4-F406-4A31-9775-3BA818D0E88B}" sibTransId="{C9EF6DE9-EDAF-4EB4-9264-A0F06A3399D8}"/>
    <dgm:cxn modelId="{73EB4BB7-62CE-488A-9648-E61AAD290F34}" srcId="{92A5898F-3DD4-4FC6-9A0F-D69C4B443B2C}" destId="{35F6E5CA-D417-4322-A1C6-E6E8D298F5A3}" srcOrd="0" destOrd="0" parTransId="{CA0AA9D3-46C7-4BAC-B9A7-5B82EB5D91BA}" sibTransId="{B474E438-393F-42B5-8029-D31F4D9B0400}"/>
    <dgm:cxn modelId="{9C8AFF5A-85F0-47C7-95A6-D806BFDBB5E5}" type="presOf" srcId="{2D4B0037-92A6-40D6-A270-D08AB5B384BA}" destId="{1EB0AD0F-7A98-49B7-9E24-CDF8BEEF2E7F}" srcOrd="0" destOrd="0" presId="urn:microsoft.com/office/officeart/2005/8/layout/vList5"/>
    <dgm:cxn modelId="{C88AEC1B-8A8E-4D6F-AFF8-6A1BEF2CC278}" type="presOf" srcId="{3533562B-7309-45BB-98A8-7F9A5BBD52E9}" destId="{CEAE030F-0082-44CF-A66A-5BC60927C374}" srcOrd="0" destOrd="1" presId="urn:microsoft.com/office/officeart/2005/8/layout/vList5"/>
    <dgm:cxn modelId="{CB676E33-0DB1-473B-9406-29270C0BB3E5}" type="presParOf" srcId="{B1AF96A1-97A1-479F-96CC-366ED70751AC}" destId="{8382339D-2BB1-4028-9591-86D592E6351E}" srcOrd="0" destOrd="0" presId="urn:microsoft.com/office/officeart/2005/8/layout/vList5"/>
    <dgm:cxn modelId="{5CE5376B-0758-4245-9C9B-9226A4731A4B}" type="presParOf" srcId="{8382339D-2BB1-4028-9591-86D592E6351E}" destId="{A797AD34-0E69-46BF-990F-6C82C8ABA35D}" srcOrd="0" destOrd="0" presId="urn:microsoft.com/office/officeart/2005/8/layout/vList5"/>
    <dgm:cxn modelId="{9890B68A-3DBF-4F03-96E4-013DF371AEF1}" type="presParOf" srcId="{8382339D-2BB1-4028-9591-86D592E6351E}" destId="{93F46B93-A151-4420-9C00-39EB83696657}" srcOrd="1" destOrd="0" presId="urn:microsoft.com/office/officeart/2005/8/layout/vList5"/>
    <dgm:cxn modelId="{351E9277-2D62-4F12-9647-0CDE5DEDBEFD}" type="presParOf" srcId="{B1AF96A1-97A1-479F-96CC-366ED70751AC}" destId="{87E2A032-3E6C-46CE-95F2-EEE5B4D52824}" srcOrd="1" destOrd="0" presId="urn:microsoft.com/office/officeart/2005/8/layout/vList5"/>
    <dgm:cxn modelId="{2DD8F6CC-A772-48B5-AE6D-480D64E5D261}" type="presParOf" srcId="{B1AF96A1-97A1-479F-96CC-366ED70751AC}" destId="{07417265-351E-48A9-A314-82A7EC6DD382}" srcOrd="2" destOrd="0" presId="urn:microsoft.com/office/officeart/2005/8/layout/vList5"/>
    <dgm:cxn modelId="{0A418A33-7EB3-4C24-B11D-BDCC7B464BE0}" type="presParOf" srcId="{07417265-351E-48A9-A314-82A7EC6DD382}" destId="{1EB0AD0F-7A98-49B7-9E24-CDF8BEEF2E7F}" srcOrd="0" destOrd="0" presId="urn:microsoft.com/office/officeart/2005/8/layout/vList5"/>
    <dgm:cxn modelId="{E6F832C1-031C-40BA-9B20-85AA1486ED76}" type="presParOf" srcId="{07417265-351E-48A9-A314-82A7EC6DD382}" destId="{FBDF7698-D414-4EF6-AA05-C8A29DF0BB33}" srcOrd="1" destOrd="0" presId="urn:microsoft.com/office/officeart/2005/8/layout/vList5"/>
    <dgm:cxn modelId="{AB9F962F-595C-4150-BEC8-6FA5B351C991}" type="presParOf" srcId="{B1AF96A1-97A1-479F-96CC-366ED70751AC}" destId="{603240B9-63C9-4ED4-9D60-6366257FEF07}" srcOrd="3" destOrd="0" presId="urn:microsoft.com/office/officeart/2005/8/layout/vList5"/>
    <dgm:cxn modelId="{52CA7FD5-7F97-4275-A605-F685DF61B32C}" type="presParOf" srcId="{B1AF96A1-97A1-479F-96CC-366ED70751AC}" destId="{2240E6ED-0D73-4CFC-B8C8-CA41E0E8DC3B}" srcOrd="4" destOrd="0" presId="urn:microsoft.com/office/officeart/2005/8/layout/vList5"/>
    <dgm:cxn modelId="{F5CA17CA-3C44-4155-84DD-0DAD707BFEEE}" type="presParOf" srcId="{2240E6ED-0D73-4CFC-B8C8-CA41E0E8DC3B}" destId="{431F6C56-B932-4817-8A95-09050531D673}" srcOrd="0" destOrd="0" presId="urn:microsoft.com/office/officeart/2005/8/layout/vList5"/>
    <dgm:cxn modelId="{E06865F5-F0F2-4A6E-97F2-99BB964B779D}" type="presParOf" srcId="{2240E6ED-0D73-4CFC-B8C8-CA41E0E8DC3B}" destId="{CEAE030F-0082-44CF-A66A-5BC60927C374}" srcOrd="1" destOrd="0" presId="urn:microsoft.com/office/officeart/2005/8/layout/vList5"/>
    <dgm:cxn modelId="{E56C1DC8-5D09-4778-82DB-AE9E02C110F5}" type="presParOf" srcId="{B1AF96A1-97A1-479F-96CC-366ED70751AC}" destId="{F71E4332-6ACF-4D7A-8A57-A555A1DD0AF0}" srcOrd="5" destOrd="0" presId="urn:microsoft.com/office/officeart/2005/8/layout/vList5"/>
    <dgm:cxn modelId="{87CC3A17-1142-4FDC-897F-35867D854943}" type="presParOf" srcId="{B1AF96A1-97A1-479F-96CC-366ED70751AC}" destId="{9694E064-84EF-47C7-876E-28966AA97431}" srcOrd="6" destOrd="0" presId="urn:microsoft.com/office/officeart/2005/8/layout/vList5"/>
    <dgm:cxn modelId="{56B1C053-BD14-41F1-A415-2B4E911D1A7C}" type="presParOf" srcId="{9694E064-84EF-47C7-876E-28966AA97431}" destId="{DC38AAC0-9A16-4FFF-9244-89368B8511E5}" srcOrd="0" destOrd="0" presId="urn:microsoft.com/office/officeart/2005/8/layout/vList5"/>
    <dgm:cxn modelId="{FD5D33D9-E356-4658-95CD-201D3AE4EC28}" type="presParOf" srcId="{9694E064-84EF-47C7-876E-28966AA97431}" destId="{4198A610-44DF-4815-97D1-3BB6E6D248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1FDB4-82BE-49D8-B75A-EA76F8E6BF14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</dgm:pt>
    <dgm:pt modelId="{D88C148D-A11A-40F8-A3C7-7728B8729C82}">
      <dgm:prSet phldrT="[Text]"/>
      <dgm:spPr/>
      <dgm:t>
        <a:bodyPr/>
        <a:lstStyle/>
        <a:p>
          <a:r>
            <a:rPr lang="en-US" dirty="0" smtClean="0"/>
            <a:t>January</a:t>
          </a:r>
          <a:endParaRPr lang="en-US" dirty="0"/>
        </a:p>
      </dgm:t>
    </dgm:pt>
    <dgm:pt modelId="{A8522B7D-4CC4-45B8-84F7-3669EC0811C1}" type="parTrans" cxnId="{B02A61FF-D209-4BB1-9E2C-AC521C3F555B}">
      <dgm:prSet/>
      <dgm:spPr/>
      <dgm:t>
        <a:bodyPr/>
        <a:lstStyle/>
        <a:p>
          <a:endParaRPr lang="en-US"/>
        </a:p>
      </dgm:t>
    </dgm:pt>
    <dgm:pt modelId="{323DE034-91D8-499D-B32C-D9EEABF4742C}" type="sibTrans" cxnId="{B02A61FF-D209-4BB1-9E2C-AC521C3F555B}">
      <dgm:prSet/>
      <dgm:spPr/>
      <dgm:t>
        <a:bodyPr/>
        <a:lstStyle/>
        <a:p>
          <a:endParaRPr lang="en-US"/>
        </a:p>
      </dgm:t>
    </dgm:pt>
    <dgm:pt modelId="{4FC5A0DB-D29A-4858-8329-817AC34BFCF5}">
      <dgm:prSet phldrT="[Text]"/>
      <dgm:spPr/>
      <dgm:t>
        <a:bodyPr/>
        <a:lstStyle/>
        <a:p>
          <a:r>
            <a:rPr lang="en-US" dirty="0" smtClean="0"/>
            <a:t>March</a:t>
          </a:r>
          <a:endParaRPr lang="en-US" dirty="0"/>
        </a:p>
      </dgm:t>
    </dgm:pt>
    <dgm:pt modelId="{4039AD92-644C-4017-B781-BF9AD98C4E9B}" type="parTrans" cxnId="{D1EFEEE0-BA9C-420B-8AB1-B7907267888F}">
      <dgm:prSet/>
      <dgm:spPr/>
      <dgm:t>
        <a:bodyPr/>
        <a:lstStyle/>
        <a:p>
          <a:endParaRPr lang="en-US"/>
        </a:p>
      </dgm:t>
    </dgm:pt>
    <dgm:pt modelId="{B0E5744A-8D6C-4FDF-BB34-A196685CD651}" type="sibTrans" cxnId="{D1EFEEE0-BA9C-420B-8AB1-B7907267888F}">
      <dgm:prSet/>
      <dgm:spPr/>
      <dgm:t>
        <a:bodyPr/>
        <a:lstStyle/>
        <a:p>
          <a:endParaRPr lang="en-US"/>
        </a:p>
      </dgm:t>
    </dgm:pt>
    <dgm:pt modelId="{47E266DF-3D2F-4D49-B645-5DECD79F02CC}">
      <dgm:prSet phldrT="[Text]"/>
      <dgm:spPr/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09AE80D0-F2FC-44EE-971D-5FF8A26E6ECB}" type="parTrans" cxnId="{92D9E30F-EB7A-4588-9D2F-44AE96904DFA}">
      <dgm:prSet/>
      <dgm:spPr/>
      <dgm:t>
        <a:bodyPr/>
        <a:lstStyle/>
        <a:p>
          <a:endParaRPr lang="en-US"/>
        </a:p>
      </dgm:t>
    </dgm:pt>
    <dgm:pt modelId="{E4730FE8-1A6A-4E3B-A0A9-4C41F02DE0E9}" type="sibTrans" cxnId="{92D9E30F-EB7A-4588-9D2F-44AE96904DFA}">
      <dgm:prSet/>
      <dgm:spPr/>
      <dgm:t>
        <a:bodyPr/>
        <a:lstStyle/>
        <a:p>
          <a:endParaRPr lang="en-US"/>
        </a:p>
      </dgm:t>
    </dgm:pt>
    <dgm:pt modelId="{8B5DACB7-71E4-416F-9953-84D3A6F6AB63}">
      <dgm:prSet phldrT="[Text]"/>
      <dgm:spPr/>
      <dgm:t>
        <a:bodyPr/>
        <a:lstStyle/>
        <a:p>
          <a:r>
            <a:rPr lang="en-US" dirty="0" smtClean="0"/>
            <a:t>Jul</a:t>
          </a:r>
          <a:endParaRPr lang="en-US" dirty="0"/>
        </a:p>
      </dgm:t>
    </dgm:pt>
    <dgm:pt modelId="{7AE0F91A-6775-48C2-904D-E23AF261A42B}" type="parTrans" cxnId="{BE19629B-C045-4D7B-9DE0-1012693B93BA}">
      <dgm:prSet/>
      <dgm:spPr/>
      <dgm:t>
        <a:bodyPr/>
        <a:lstStyle/>
        <a:p>
          <a:endParaRPr lang="en-US"/>
        </a:p>
      </dgm:t>
    </dgm:pt>
    <dgm:pt modelId="{5E56CE5E-9D22-4B6E-9E88-FB0183BB0343}" type="sibTrans" cxnId="{BE19629B-C045-4D7B-9DE0-1012693B93BA}">
      <dgm:prSet/>
      <dgm:spPr/>
      <dgm:t>
        <a:bodyPr/>
        <a:lstStyle/>
        <a:p>
          <a:endParaRPr lang="en-US"/>
        </a:p>
      </dgm:t>
    </dgm:pt>
    <dgm:pt modelId="{665BD2F9-8947-46B6-8814-2EE38587C0A3}">
      <dgm:prSet phldrT="[Text]"/>
      <dgm:spPr/>
      <dgm:t>
        <a:bodyPr/>
        <a:lstStyle/>
        <a:p>
          <a:r>
            <a:rPr lang="en-US" dirty="0" smtClean="0"/>
            <a:t>October</a:t>
          </a:r>
          <a:endParaRPr lang="en-US" dirty="0"/>
        </a:p>
      </dgm:t>
    </dgm:pt>
    <dgm:pt modelId="{4D866866-82DC-4B9F-A35D-EB46E7484AAC}" type="parTrans" cxnId="{D1921F7A-1046-4A8F-BE6B-DE90373D36E2}">
      <dgm:prSet/>
      <dgm:spPr/>
      <dgm:t>
        <a:bodyPr/>
        <a:lstStyle/>
        <a:p>
          <a:endParaRPr lang="en-US"/>
        </a:p>
      </dgm:t>
    </dgm:pt>
    <dgm:pt modelId="{4D493759-4C1B-44FE-81AD-F6FF0AA2CCDD}" type="sibTrans" cxnId="{D1921F7A-1046-4A8F-BE6B-DE90373D36E2}">
      <dgm:prSet/>
      <dgm:spPr/>
      <dgm:t>
        <a:bodyPr/>
        <a:lstStyle/>
        <a:p>
          <a:endParaRPr lang="en-US"/>
        </a:p>
      </dgm:t>
    </dgm:pt>
    <dgm:pt modelId="{FBF24DED-C862-48B9-918D-58921D618F93}" type="pres">
      <dgm:prSet presAssocID="{3AD1FDB4-82BE-49D8-B75A-EA76F8E6BF14}" presName="Name0" presStyleCnt="0">
        <dgm:presLayoutVars>
          <dgm:dir/>
          <dgm:resizeHandles val="exact"/>
        </dgm:presLayoutVars>
      </dgm:prSet>
      <dgm:spPr/>
    </dgm:pt>
    <dgm:pt modelId="{A1438F8B-8CD5-453E-9E99-799BCEB66816}" type="pres">
      <dgm:prSet presAssocID="{3AD1FDB4-82BE-49D8-B75A-EA76F8E6BF14}" presName="arrow" presStyleLbl="bgShp" presStyleIdx="0" presStyleCnt="1"/>
      <dgm:spPr/>
    </dgm:pt>
    <dgm:pt modelId="{0C37FB3F-41C9-4644-9184-28D0FB7AC3D4}" type="pres">
      <dgm:prSet presAssocID="{3AD1FDB4-82BE-49D8-B75A-EA76F8E6BF14}" presName="points" presStyleCnt="0"/>
      <dgm:spPr/>
    </dgm:pt>
    <dgm:pt modelId="{A8F42F50-C620-464F-B634-0830A1BCB8CC}" type="pres">
      <dgm:prSet presAssocID="{D88C148D-A11A-40F8-A3C7-7728B8729C82}" presName="compositeA" presStyleCnt="0"/>
      <dgm:spPr/>
    </dgm:pt>
    <dgm:pt modelId="{B3462AC1-CE09-4081-9C90-02B913D3CBF0}" type="pres">
      <dgm:prSet presAssocID="{D88C148D-A11A-40F8-A3C7-7728B8729C82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E092A-6942-4C22-B58C-6D15EED36E98}" type="pres">
      <dgm:prSet presAssocID="{D88C148D-A11A-40F8-A3C7-7728B8729C82}" presName="circleA" presStyleLbl="node1" presStyleIdx="0" presStyleCnt="5"/>
      <dgm:spPr/>
    </dgm:pt>
    <dgm:pt modelId="{819266E8-FCCE-45B4-AC70-46CB98B24874}" type="pres">
      <dgm:prSet presAssocID="{D88C148D-A11A-40F8-A3C7-7728B8729C82}" presName="spaceA" presStyleCnt="0"/>
      <dgm:spPr/>
    </dgm:pt>
    <dgm:pt modelId="{3274478B-07C0-4C4C-A509-8896684D0796}" type="pres">
      <dgm:prSet presAssocID="{323DE034-91D8-499D-B32C-D9EEABF4742C}" presName="space" presStyleCnt="0"/>
      <dgm:spPr/>
    </dgm:pt>
    <dgm:pt modelId="{52EAF26F-5D3C-4945-837D-8FA00920EE70}" type="pres">
      <dgm:prSet presAssocID="{4FC5A0DB-D29A-4858-8329-817AC34BFCF5}" presName="compositeB" presStyleCnt="0"/>
      <dgm:spPr/>
    </dgm:pt>
    <dgm:pt modelId="{90F2BC58-9278-4599-8568-35CA5E526C98}" type="pres">
      <dgm:prSet presAssocID="{4FC5A0DB-D29A-4858-8329-817AC34BFCF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078C2-AE52-4288-9165-FE2428FF4E29}" type="pres">
      <dgm:prSet presAssocID="{4FC5A0DB-D29A-4858-8329-817AC34BFCF5}" presName="circleB" presStyleLbl="node1" presStyleIdx="1" presStyleCnt="5"/>
      <dgm:spPr/>
    </dgm:pt>
    <dgm:pt modelId="{A1183111-2583-4B39-A1A0-AD6B5A0E00BB}" type="pres">
      <dgm:prSet presAssocID="{4FC5A0DB-D29A-4858-8329-817AC34BFCF5}" presName="spaceB" presStyleCnt="0"/>
      <dgm:spPr/>
    </dgm:pt>
    <dgm:pt modelId="{71724FB2-4C83-4A77-8576-D69F1E039EA8}" type="pres">
      <dgm:prSet presAssocID="{B0E5744A-8D6C-4FDF-BB34-A196685CD651}" presName="space" presStyleCnt="0"/>
      <dgm:spPr/>
    </dgm:pt>
    <dgm:pt modelId="{60E9F53C-974E-4683-B000-0CF473B64C5F}" type="pres">
      <dgm:prSet presAssocID="{47E266DF-3D2F-4D49-B645-5DECD79F02CC}" presName="compositeA" presStyleCnt="0"/>
      <dgm:spPr/>
    </dgm:pt>
    <dgm:pt modelId="{45692421-08FD-4FE5-9500-EE398433553C}" type="pres">
      <dgm:prSet presAssocID="{47E266DF-3D2F-4D49-B645-5DECD79F02C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59448-A14E-45AC-B7F8-383A25F294B1}" type="pres">
      <dgm:prSet presAssocID="{47E266DF-3D2F-4D49-B645-5DECD79F02CC}" presName="circleA" presStyleLbl="node1" presStyleIdx="2" presStyleCnt="5"/>
      <dgm:spPr/>
    </dgm:pt>
    <dgm:pt modelId="{0E774239-2A37-4DF1-8D8E-F03BE2E6C1FB}" type="pres">
      <dgm:prSet presAssocID="{47E266DF-3D2F-4D49-B645-5DECD79F02CC}" presName="spaceA" presStyleCnt="0"/>
      <dgm:spPr/>
    </dgm:pt>
    <dgm:pt modelId="{AC8D042F-5952-46C0-B720-CA353624B5E6}" type="pres">
      <dgm:prSet presAssocID="{E4730FE8-1A6A-4E3B-A0A9-4C41F02DE0E9}" presName="space" presStyleCnt="0"/>
      <dgm:spPr/>
    </dgm:pt>
    <dgm:pt modelId="{7D48A7CC-8879-430E-B426-AA137A054615}" type="pres">
      <dgm:prSet presAssocID="{8B5DACB7-71E4-416F-9953-84D3A6F6AB63}" presName="compositeB" presStyleCnt="0"/>
      <dgm:spPr/>
    </dgm:pt>
    <dgm:pt modelId="{FDCB5960-2709-4804-95B4-F19F87D356AE}" type="pres">
      <dgm:prSet presAssocID="{8B5DACB7-71E4-416F-9953-84D3A6F6AB63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C952F-0D07-4BD3-A2FF-9A985CAE4812}" type="pres">
      <dgm:prSet presAssocID="{8B5DACB7-71E4-416F-9953-84D3A6F6AB63}" presName="circleB" presStyleLbl="node1" presStyleIdx="3" presStyleCnt="5"/>
      <dgm:spPr/>
    </dgm:pt>
    <dgm:pt modelId="{37BDC488-D946-47F7-95A2-EDD872DED0AD}" type="pres">
      <dgm:prSet presAssocID="{8B5DACB7-71E4-416F-9953-84D3A6F6AB63}" presName="spaceB" presStyleCnt="0"/>
      <dgm:spPr/>
    </dgm:pt>
    <dgm:pt modelId="{7F72D2A9-054D-4EA9-8C4C-72212D6E6E13}" type="pres">
      <dgm:prSet presAssocID="{5E56CE5E-9D22-4B6E-9E88-FB0183BB0343}" presName="space" presStyleCnt="0"/>
      <dgm:spPr/>
    </dgm:pt>
    <dgm:pt modelId="{AFB8913B-410D-4095-8ABE-C84E9EFEA16D}" type="pres">
      <dgm:prSet presAssocID="{665BD2F9-8947-46B6-8814-2EE38587C0A3}" presName="compositeA" presStyleCnt="0"/>
      <dgm:spPr/>
    </dgm:pt>
    <dgm:pt modelId="{7DE726CF-C3AC-4966-83FE-4CD0A1CE443E}" type="pres">
      <dgm:prSet presAssocID="{665BD2F9-8947-46B6-8814-2EE38587C0A3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01AB6-1292-4382-B8D5-F519F1E0E25E}" type="pres">
      <dgm:prSet presAssocID="{665BD2F9-8947-46B6-8814-2EE38587C0A3}" presName="circleA" presStyleLbl="node1" presStyleIdx="4" presStyleCnt="5"/>
      <dgm:spPr/>
    </dgm:pt>
    <dgm:pt modelId="{042D0F09-667F-47CD-BF41-4684E0D4D71D}" type="pres">
      <dgm:prSet presAssocID="{665BD2F9-8947-46B6-8814-2EE38587C0A3}" presName="spaceA" presStyleCnt="0"/>
      <dgm:spPr/>
    </dgm:pt>
  </dgm:ptLst>
  <dgm:cxnLst>
    <dgm:cxn modelId="{D1EFEEE0-BA9C-420B-8AB1-B7907267888F}" srcId="{3AD1FDB4-82BE-49D8-B75A-EA76F8E6BF14}" destId="{4FC5A0DB-D29A-4858-8329-817AC34BFCF5}" srcOrd="1" destOrd="0" parTransId="{4039AD92-644C-4017-B781-BF9AD98C4E9B}" sibTransId="{B0E5744A-8D6C-4FDF-BB34-A196685CD651}"/>
    <dgm:cxn modelId="{B02A61FF-D209-4BB1-9E2C-AC521C3F555B}" srcId="{3AD1FDB4-82BE-49D8-B75A-EA76F8E6BF14}" destId="{D88C148D-A11A-40F8-A3C7-7728B8729C82}" srcOrd="0" destOrd="0" parTransId="{A8522B7D-4CC4-45B8-84F7-3669EC0811C1}" sibTransId="{323DE034-91D8-499D-B32C-D9EEABF4742C}"/>
    <dgm:cxn modelId="{CABD1B1E-81AB-41D7-A76E-B80536F512A9}" type="presOf" srcId="{D88C148D-A11A-40F8-A3C7-7728B8729C82}" destId="{B3462AC1-CE09-4081-9C90-02B913D3CBF0}" srcOrd="0" destOrd="0" presId="urn:microsoft.com/office/officeart/2005/8/layout/hProcess11"/>
    <dgm:cxn modelId="{7F3A7EDE-3F6A-4AC8-A37F-603918D1AEFC}" type="presOf" srcId="{4FC5A0DB-D29A-4858-8329-817AC34BFCF5}" destId="{90F2BC58-9278-4599-8568-35CA5E526C98}" srcOrd="0" destOrd="0" presId="urn:microsoft.com/office/officeart/2005/8/layout/hProcess11"/>
    <dgm:cxn modelId="{D1921F7A-1046-4A8F-BE6B-DE90373D36E2}" srcId="{3AD1FDB4-82BE-49D8-B75A-EA76F8E6BF14}" destId="{665BD2F9-8947-46B6-8814-2EE38587C0A3}" srcOrd="4" destOrd="0" parTransId="{4D866866-82DC-4B9F-A35D-EB46E7484AAC}" sibTransId="{4D493759-4C1B-44FE-81AD-F6FF0AA2CCDD}"/>
    <dgm:cxn modelId="{E91E9EE6-99C7-4CFA-9898-0C1385F8D692}" type="presOf" srcId="{3AD1FDB4-82BE-49D8-B75A-EA76F8E6BF14}" destId="{FBF24DED-C862-48B9-918D-58921D618F93}" srcOrd="0" destOrd="0" presId="urn:microsoft.com/office/officeart/2005/8/layout/hProcess11"/>
    <dgm:cxn modelId="{A3B40D19-782E-49EB-8162-ACD57B607484}" type="presOf" srcId="{665BD2F9-8947-46B6-8814-2EE38587C0A3}" destId="{7DE726CF-C3AC-4966-83FE-4CD0A1CE443E}" srcOrd="0" destOrd="0" presId="urn:microsoft.com/office/officeart/2005/8/layout/hProcess11"/>
    <dgm:cxn modelId="{66934443-19C3-45C3-AB63-4E28FDECAB2E}" type="presOf" srcId="{47E266DF-3D2F-4D49-B645-5DECD79F02CC}" destId="{45692421-08FD-4FE5-9500-EE398433553C}" srcOrd="0" destOrd="0" presId="urn:microsoft.com/office/officeart/2005/8/layout/hProcess11"/>
    <dgm:cxn modelId="{1259659E-AAB4-4861-95F7-43F816CD48DD}" type="presOf" srcId="{8B5DACB7-71E4-416F-9953-84D3A6F6AB63}" destId="{FDCB5960-2709-4804-95B4-F19F87D356AE}" srcOrd="0" destOrd="0" presId="urn:microsoft.com/office/officeart/2005/8/layout/hProcess11"/>
    <dgm:cxn modelId="{BE19629B-C045-4D7B-9DE0-1012693B93BA}" srcId="{3AD1FDB4-82BE-49D8-B75A-EA76F8E6BF14}" destId="{8B5DACB7-71E4-416F-9953-84D3A6F6AB63}" srcOrd="3" destOrd="0" parTransId="{7AE0F91A-6775-48C2-904D-E23AF261A42B}" sibTransId="{5E56CE5E-9D22-4B6E-9E88-FB0183BB0343}"/>
    <dgm:cxn modelId="{92D9E30F-EB7A-4588-9D2F-44AE96904DFA}" srcId="{3AD1FDB4-82BE-49D8-B75A-EA76F8E6BF14}" destId="{47E266DF-3D2F-4D49-B645-5DECD79F02CC}" srcOrd="2" destOrd="0" parTransId="{09AE80D0-F2FC-44EE-971D-5FF8A26E6ECB}" sibTransId="{E4730FE8-1A6A-4E3B-A0A9-4C41F02DE0E9}"/>
    <dgm:cxn modelId="{C2BA3FDD-DD32-4927-8F34-7DF7D5BB50A9}" type="presParOf" srcId="{FBF24DED-C862-48B9-918D-58921D618F93}" destId="{A1438F8B-8CD5-453E-9E99-799BCEB66816}" srcOrd="0" destOrd="0" presId="urn:microsoft.com/office/officeart/2005/8/layout/hProcess11"/>
    <dgm:cxn modelId="{030BC1E7-509B-418A-A9AA-89D5BD298E93}" type="presParOf" srcId="{FBF24DED-C862-48B9-918D-58921D618F93}" destId="{0C37FB3F-41C9-4644-9184-28D0FB7AC3D4}" srcOrd="1" destOrd="0" presId="urn:microsoft.com/office/officeart/2005/8/layout/hProcess11"/>
    <dgm:cxn modelId="{B5394C0F-1E8E-466C-9FC2-40F94ED47038}" type="presParOf" srcId="{0C37FB3F-41C9-4644-9184-28D0FB7AC3D4}" destId="{A8F42F50-C620-464F-B634-0830A1BCB8CC}" srcOrd="0" destOrd="0" presId="urn:microsoft.com/office/officeart/2005/8/layout/hProcess11"/>
    <dgm:cxn modelId="{9EE287EA-3808-4A6C-B151-C09C40E2B0E7}" type="presParOf" srcId="{A8F42F50-C620-464F-B634-0830A1BCB8CC}" destId="{B3462AC1-CE09-4081-9C90-02B913D3CBF0}" srcOrd="0" destOrd="0" presId="urn:microsoft.com/office/officeart/2005/8/layout/hProcess11"/>
    <dgm:cxn modelId="{39F10A26-999E-4C48-9BE4-66CA10ECA6B4}" type="presParOf" srcId="{A8F42F50-C620-464F-B634-0830A1BCB8CC}" destId="{7EFE092A-6942-4C22-B58C-6D15EED36E98}" srcOrd="1" destOrd="0" presId="urn:microsoft.com/office/officeart/2005/8/layout/hProcess11"/>
    <dgm:cxn modelId="{9F638174-313D-4ABF-B668-BB48352EC793}" type="presParOf" srcId="{A8F42F50-C620-464F-B634-0830A1BCB8CC}" destId="{819266E8-FCCE-45B4-AC70-46CB98B24874}" srcOrd="2" destOrd="0" presId="urn:microsoft.com/office/officeart/2005/8/layout/hProcess11"/>
    <dgm:cxn modelId="{B45514FA-17D8-4E93-8110-77B2EE162B23}" type="presParOf" srcId="{0C37FB3F-41C9-4644-9184-28D0FB7AC3D4}" destId="{3274478B-07C0-4C4C-A509-8896684D0796}" srcOrd="1" destOrd="0" presId="urn:microsoft.com/office/officeart/2005/8/layout/hProcess11"/>
    <dgm:cxn modelId="{A8729B72-5DB6-48B4-B943-56B8FBC1EBE7}" type="presParOf" srcId="{0C37FB3F-41C9-4644-9184-28D0FB7AC3D4}" destId="{52EAF26F-5D3C-4945-837D-8FA00920EE70}" srcOrd="2" destOrd="0" presId="urn:microsoft.com/office/officeart/2005/8/layout/hProcess11"/>
    <dgm:cxn modelId="{69585847-E128-45B7-8A2E-CBEE13A5237E}" type="presParOf" srcId="{52EAF26F-5D3C-4945-837D-8FA00920EE70}" destId="{90F2BC58-9278-4599-8568-35CA5E526C98}" srcOrd="0" destOrd="0" presId="urn:microsoft.com/office/officeart/2005/8/layout/hProcess11"/>
    <dgm:cxn modelId="{74D6A890-E0AF-43A4-B20E-6A6BC81915AE}" type="presParOf" srcId="{52EAF26F-5D3C-4945-837D-8FA00920EE70}" destId="{BCD078C2-AE52-4288-9165-FE2428FF4E29}" srcOrd="1" destOrd="0" presId="urn:microsoft.com/office/officeart/2005/8/layout/hProcess11"/>
    <dgm:cxn modelId="{964A5FDE-0BA5-4F75-BC86-D28C98F07E93}" type="presParOf" srcId="{52EAF26F-5D3C-4945-837D-8FA00920EE70}" destId="{A1183111-2583-4B39-A1A0-AD6B5A0E00BB}" srcOrd="2" destOrd="0" presId="urn:microsoft.com/office/officeart/2005/8/layout/hProcess11"/>
    <dgm:cxn modelId="{D64524DA-7005-45A3-A81B-D8697F650F82}" type="presParOf" srcId="{0C37FB3F-41C9-4644-9184-28D0FB7AC3D4}" destId="{71724FB2-4C83-4A77-8576-D69F1E039EA8}" srcOrd="3" destOrd="0" presId="urn:microsoft.com/office/officeart/2005/8/layout/hProcess11"/>
    <dgm:cxn modelId="{6F8A3FD6-232F-4499-A9C0-68B331321895}" type="presParOf" srcId="{0C37FB3F-41C9-4644-9184-28D0FB7AC3D4}" destId="{60E9F53C-974E-4683-B000-0CF473B64C5F}" srcOrd="4" destOrd="0" presId="urn:microsoft.com/office/officeart/2005/8/layout/hProcess11"/>
    <dgm:cxn modelId="{C435885F-60FE-4A26-8506-3EA196BC094B}" type="presParOf" srcId="{60E9F53C-974E-4683-B000-0CF473B64C5F}" destId="{45692421-08FD-4FE5-9500-EE398433553C}" srcOrd="0" destOrd="0" presId="urn:microsoft.com/office/officeart/2005/8/layout/hProcess11"/>
    <dgm:cxn modelId="{D8BDFF3F-59E4-48EC-A4F1-4D7CAF7ADAE4}" type="presParOf" srcId="{60E9F53C-974E-4683-B000-0CF473B64C5F}" destId="{7EC59448-A14E-45AC-B7F8-383A25F294B1}" srcOrd="1" destOrd="0" presId="urn:microsoft.com/office/officeart/2005/8/layout/hProcess11"/>
    <dgm:cxn modelId="{9BFC5F48-0CF1-47DB-BC49-EEBBF16337A4}" type="presParOf" srcId="{60E9F53C-974E-4683-B000-0CF473B64C5F}" destId="{0E774239-2A37-4DF1-8D8E-F03BE2E6C1FB}" srcOrd="2" destOrd="0" presId="urn:microsoft.com/office/officeart/2005/8/layout/hProcess11"/>
    <dgm:cxn modelId="{5C7BB0FF-95C8-4A05-BA4B-F9D690ADBE71}" type="presParOf" srcId="{0C37FB3F-41C9-4644-9184-28D0FB7AC3D4}" destId="{AC8D042F-5952-46C0-B720-CA353624B5E6}" srcOrd="5" destOrd="0" presId="urn:microsoft.com/office/officeart/2005/8/layout/hProcess11"/>
    <dgm:cxn modelId="{25BDE646-6D64-4BDE-8F17-BD77F02BD4AC}" type="presParOf" srcId="{0C37FB3F-41C9-4644-9184-28D0FB7AC3D4}" destId="{7D48A7CC-8879-430E-B426-AA137A054615}" srcOrd="6" destOrd="0" presId="urn:microsoft.com/office/officeart/2005/8/layout/hProcess11"/>
    <dgm:cxn modelId="{4079AF1C-7CA2-42A2-BCE3-E4483B9D8D57}" type="presParOf" srcId="{7D48A7CC-8879-430E-B426-AA137A054615}" destId="{FDCB5960-2709-4804-95B4-F19F87D356AE}" srcOrd="0" destOrd="0" presId="urn:microsoft.com/office/officeart/2005/8/layout/hProcess11"/>
    <dgm:cxn modelId="{0CC6525A-0B36-4B6A-90C5-DAD40D57170F}" type="presParOf" srcId="{7D48A7CC-8879-430E-B426-AA137A054615}" destId="{6A8C952F-0D07-4BD3-A2FF-9A985CAE4812}" srcOrd="1" destOrd="0" presId="urn:microsoft.com/office/officeart/2005/8/layout/hProcess11"/>
    <dgm:cxn modelId="{A0D9D146-B647-44C2-9982-BEC5869F9B58}" type="presParOf" srcId="{7D48A7CC-8879-430E-B426-AA137A054615}" destId="{37BDC488-D946-47F7-95A2-EDD872DED0AD}" srcOrd="2" destOrd="0" presId="urn:microsoft.com/office/officeart/2005/8/layout/hProcess11"/>
    <dgm:cxn modelId="{49510D3F-51D3-4E70-8A13-6D1BAF2D7A6E}" type="presParOf" srcId="{0C37FB3F-41C9-4644-9184-28D0FB7AC3D4}" destId="{7F72D2A9-054D-4EA9-8C4C-72212D6E6E13}" srcOrd="7" destOrd="0" presId="urn:microsoft.com/office/officeart/2005/8/layout/hProcess11"/>
    <dgm:cxn modelId="{3F58ACBD-8C7D-4707-874C-C3DF569838C9}" type="presParOf" srcId="{0C37FB3F-41C9-4644-9184-28D0FB7AC3D4}" destId="{AFB8913B-410D-4095-8ABE-C84E9EFEA16D}" srcOrd="8" destOrd="0" presId="urn:microsoft.com/office/officeart/2005/8/layout/hProcess11"/>
    <dgm:cxn modelId="{7F2E57BC-5130-4AAA-B66A-805204456F7C}" type="presParOf" srcId="{AFB8913B-410D-4095-8ABE-C84E9EFEA16D}" destId="{7DE726CF-C3AC-4966-83FE-4CD0A1CE443E}" srcOrd="0" destOrd="0" presId="urn:microsoft.com/office/officeart/2005/8/layout/hProcess11"/>
    <dgm:cxn modelId="{0B58A74B-D274-4715-9D48-8DB77551C949}" type="presParOf" srcId="{AFB8913B-410D-4095-8ABE-C84E9EFEA16D}" destId="{B2601AB6-1292-4382-B8D5-F519F1E0E25E}" srcOrd="1" destOrd="0" presId="urn:microsoft.com/office/officeart/2005/8/layout/hProcess11"/>
    <dgm:cxn modelId="{BBA2E92C-EE91-4957-9288-D0FF43203DAE}" type="presParOf" srcId="{AFB8913B-410D-4095-8ABE-C84E9EFEA16D}" destId="{042D0F09-667F-47CD-BF41-4684E0D4D71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A83E29-6025-483D-A59B-3C10271D7830}">
      <dsp:nvSpPr>
        <dsp:cNvPr id="0" name=""/>
        <dsp:cNvSpPr/>
      </dsp:nvSpPr>
      <dsp:spPr>
        <a:xfrm rot="5400000">
          <a:off x="2339735" y="-837456"/>
          <a:ext cx="798836" cy="26776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noProof="0" dirty="0" smtClean="0"/>
            <a:t>Bringing People together within the entire KBC group to exchange best practices around change</a:t>
          </a:r>
          <a:endParaRPr lang="en-US" sz="800" kern="1200" noProof="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noProof="0" dirty="0" smtClean="0"/>
            <a:t>Will be base of Pearl Ambassadors</a:t>
          </a:r>
          <a:endParaRPr lang="en-US" sz="800" kern="1200" noProof="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noProof="0" dirty="0" smtClean="0"/>
            <a:t>BU/SGM hook-in</a:t>
          </a:r>
          <a:endParaRPr lang="en-US" sz="800" kern="1200" noProof="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noProof="0" dirty="0" smtClean="0"/>
            <a:t>Brainstorms with CMM to launch in big campaign</a:t>
          </a:r>
          <a:endParaRPr lang="en-US" sz="800" kern="1200" noProof="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noProof="0" dirty="0" smtClean="0"/>
            <a:t>Launch in March</a:t>
          </a:r>
          <a:endParaRPr lang="en-US" sz="800" kern="1200" noProof="0" dirty="0"/>
        </a:p>
      </dsp:txBody>
      <dsp:txXfrm rot="5400000">
        <a:off x="2339735" y="-837456"/>
        <a:ext cx="798836" cy="2677610"/>
      </dsp:txXfrm>
    </dsp:sp>
    <dsp:sp modelId="{D12E69E3-59E0-4BBF-8396-ED2B25942C36}">
      <dsp:nvSpPr>
        <dsp:cNvPr id="0" name=""/>
        <dsp:cNvSpPr/>
      </dsp:nvSpPr>
      <dsp:spPr>
        <a:xfrm>
          <a:off x="105807" y="2076"/>
          <a:ext cx="1294541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Animate a Pearl Change Community</a:t>
          </a:r>
          <a:endParaRPr lang="en-US" sz="1400" kern="1200" noProof="0" dirty="0"/>
        </a:p>
      </dsp:txBody>
      <dsp:txXfrm>
        <a:off x="105807" y="2076"/>
        <a:ext cx="1294541" cy="998545"/>
      </dsp:txXfrm>
    </dsp:sp>
    <dsp:sp modelId="{1E04323F-2411-453D-8CC5-9CA94EA14D71}">
      <dsp:nvSpPr>
        <dsp:cNvPr id="0" name=""/>
        <dsp:cNvSpPr/>
      </dsp:nvSpPr>
      <dsp:spPr>
        <a:xfrm rot="5400000">
          <a:off x="2339735" y="211016"/>
          <a:ext cx="798836" cy="26776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Bringing SGM’s together over the KBC Group in smaller groups (already started in November)</a:t>
          </a:r>
          <a:endParaRPr lang="en-US" sz="1100" kern="1200" noProof="0" dirty="0"/>
        </a:p>
      </dsp:txBody>
      <dsp:txXfrm rot="5400000">
        <a:off x="2339735" y="211016"/>
        <a:ext cx="798836" cy="2677610"/>
      </dsp:txXfrm>
    </dsp:sp>
    <dsp:sp modelId="{BBF4D3EF-B889-48D7-8F6C-5468DD3DC852}">
      <dsp:nvSpPr>
        <dsp:cNvPr id="0" name=""/>
        <dsp:cNvSpPr/>
      </dsp:nvSpPr>
      <dsp:spPr>
        <a:xfrm>
          <a:off x="105807" y="1050549"/>
          <a:ext cx="1294541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Animate a Pearl Change Leader Community</a:t>
          </a:r>
          <a:endParaRPr lang="en-US" sz="1400" kern="1200" noProof="0" dirty="0"/>
        </a:p>
      </dsp:txBody>
      <dsp:txXfrm>
        <a:off x="105807" y="1050549"/>
        <a:ext cx="1294541" cy="998545"/>
      </dsp:txXfrm>
    </dsp:sp>
    <dsp:sp modelId="{D7C55EF2-01AC-4383-945F-164ECD22AF64}">
      <dsp:nvSpPr>
        <dsp:cNvPr id="0" name=""/>
        <dsp:cNvSpPr/>
      </dsp:nvSpPr>
      <dsp:spPr>
        <a:xfrm rot="5400000">
          <a:off x="2339735" y="1259490"/>
          <a:ext cx="798836" cy="26776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Adapt </a:t>
          </a:r>
          <a:r>
            <a:rPr lang="en-US" sz="1100" kern="1200" noProof="0" dirty="0" err="1" smtClean="0"/>
            <a:t>Vlerick</a:t>
          </a:r>
          <a:r>
            <a:rPr lang="en-US" sz="1100" kern="1200" noProof="0" dirty="0" smtClean="0"/>
            <a:t> Program to Pearl</a:t>
          </a:r>
          <a:endParaRPr lang="en-US" sz="1100" kern="1200" noProof="0" dirty="0"/>
        </a:p>
      </dsp:txBody>
      <dsp:txXfrm rot="5400000">
        <a:off x="2339735" y="1259490"/>
        <a:ext cx="798836" cy="2677610"/>
      </dsp:txXfrm>
    </dsp:sp>
    <dsp:sp modelId="{79FCCD7B-BB8F-4DD0-A5D0-ACC03379E0E9}">
      <dsp:nvSpPr>
        <dsp:cNvPr id="0" name=""/>
        <dsp:cNvSpPr/>
      </dsp:nvSpPr>
      <dsp:spPr>
        <a:xfrm>
          <a:off x="105807" y="2099022"/>
          <a:ext cx="1294541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Pearl Leadership track for GM &amp; SGM</a:t>
          </a:r>
          <a:endParaRPr lang="en-US" sz="1400" kern="1200" noProof="0" dirty="0"/>
        </a:p>
      </dsp:txBody>
      <dsp:txXfrm>
        <a:off x="105807" y="2099022"/>
        <a:ext cx="1294541" cy="998545"/>
      </dsp:txXfrm>
    </dsp:sp>
    <dsp:sp modelId="{0573D250-6C8A-4DAC-91A6-9486C58C19CC}">
      <dsp:nvSpPr>
        <dsp:cNvPr id="0" name=""/>
        <dsp:cNvSpPr/>
      </dsp:nvSpPr>
      <dsp:spPr>
        <a:xfrm rot="5400000">
          <a:off x="2339735" y="2307963"/>
          <a:ext cx="798836" cy="26776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KBC Connect!</a:t>
          </a:r>
          <a:endParaRPr lang="en-US" sz="1100" kern="1200" noProof="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Theme months</a:t>
          </a:r>
          <a:endParaRPr lang="en-US" sz="1100" kern="1200" noProof="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Expectation that all BU will take own initiatives for this</a:t>
          </a:r>
          <a:endParaRPr lang="en-US" sz="1100" kern="1200" noProof="0" dirty="0"/>
        </a:p>
      </dsp:txBody>
      <dsp:txXfrm rot="5400000">
        <a:off x="2339735" y="2307963"/>
        <a:ext cx="798836" cy="2677610"/>
      </dsp:txXfrm>
    </dsp:sp>
    <dsp:sp modelId="{FE3EC922-EF88-42A5-AC33-1A270776F26C}">
      <dsp:nvSpPr>
        <dsp:cNvPr id="0" name=""/>
        <dsp:cNvSpPr/>
      </dsp:nvSpPr>
      <dsp:spPr>
        <a:xfrm>
          <a:off x="105807" y="3147495"/>
          <a:ext cx="1294541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Steer Central Pearl Communication</a:t>
          </a:r>
          <a:endParaRPr lang="en-US" sz="1200" kern="1200" noProof="0" dirty="0"/>
        </a:p>
      </dsp:txBody>
      <dsp:txXfrm>
        <a:off x="105807" y="3147495"/>
        <a:ext cx="1294541" cy="9985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46B93-A151-4420-9C00-39EB83696657}">
      <dsp:nvSpPr>
        <dsp:cNvPr id="0" name=""/>
        <dsp:cNvSpPr/>
      </dsp:nvSpPr>
      <dsp:spPr>
        <a:xfrm rot="5400000">
          <a:off x="2448190" y="-890465"/>
          <a:ext cx="798836" cy="27836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Fast track specific actions for BU Belgium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/>
            <a:t>Go for common understanding for all BU on highly visible things</a:t>
          </a:r>
        </a:p>
      </dsp:txBody>
      <dsp:txXfrm rot="5400000">
        <a:off x="2448190" y="-890465"/>
        <a:ext cx="798836" cy="2783628"/>
      </dsp:txXfrm>
    </dsp:sp>
    <dsp:sp modelId="{A797AD34-0E69-46BF-990F-6C82C8ABA35D}">
      <dsp:nvSpPr>
        <dsp:cNvPr id="0" name=""/>
        <dsp:cNvSpPr/>
      </dsp:nvSpPr>
      <dsp:spPr>
        <a:xfrm>
          <a:off x="109996" y="2076"/>
          <a:ext cx="1345797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Steer Pearl Communication - territory Belgium</a:t>
          </a:r>
          <a:endParaRPr lang="en-US" sz="1200" kern="1200" noProof="0" dirty="0"/>
        </a:p>
      </dsp:txBody>
      <dsp:txXfrm>
        <a:off x="109996" y="2076"/>
        <a:ext cx="1345797" cy="998545"/>
      </dsp:txXfrm>
    </dsp:sp>
    <dsp:sp modelId="{FBDF7698-D414-4EF6-AA05-C8A29DF0BB33}">
      <dsp:nvSpPr>
        <dsp:cNvPr id="0" name=""/>
        <dsp:cNvSpPr/>
      </dsp:nvSpPr>
      <dsp:spPr>
        <a:xfrm rot="5400000">
          <a:off x="2448190" y="158007"/>
          <a:ext cx="798836" cy="27836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err="1" smtClean="0"/>
            <a:t>Eg</a:t>
          </a:r>
          <a:r>
            <a:rPr lang="en-US" sz="1100" kern="1200" noProof="0" dirty="0" smtClean="0"/>
            <a:t>. The Pitch II</a:t>
          </a:r>
          <a:endParaRPr lang="en-US" sz="1100" kern="1200" noProof="0" dirty="0"/>
        </a:p>
      </dsp:txBody>
      <dsp:txXfrm rot="5400000">
        <a:off x="2448190" y="158007"/>
        <a:ext cx="798836" cy="2783628"/>
      </dsp:txXfrm>
    </dsp:sp>
    <dsp:sp modelId="{1EB0AD0F-7A98-49B7-9E24-CDF8BEEF2E7F}">
      <dsp:nvSpPr>
        <dsp:cNvPr id="0" name=""/>
        <dsp:cNvSpPr/>
      </dsp:nvSpPr>
      <dsp:spPr>
        <a:xfrm>
          <a:off x="109996" y="1050549"/>
          <a:ext cx="1345797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Develop a corporate large Pearl community initiative</a:t>
          </a:r>
          <a:endParaRPr lang="en-US" sz="1400" kern="1200" noProof="0" dirty="0"/>
        </a:p>
      </dsp:txBody>
      <dsp:txXfrm>
        <a:off x="109996" y="1050549"/>
        <a:ext cx="1345797" cy="998545"/>
      </dsp:txXfrm>
    </dsp:sp>
    <dsp:sp modelId="{CEAE030F-0082-44CF-A66A-5BC60927C374}">
      <dsp:nvSpPr>
        <dsp:cNvPr id="0" name=""/>
        <dsp:cNvSpPr/>
      </dsp:nvSpPr>
      <dsp:spPr>
        <a:xfrm rot="5400000">
          <a:off x="2448190" y="1206481"/>
          <a:ext cx="798836" cy="27836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Pearl menu &amp; recipes</a:t>
          </a:r>
          <a:endParaRPr lang="en-US" sz="1100" kern="1200" noProof="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Leadership menu in development with org/PPO</a:t>
          </a:r>
          <a:endParaRPr lang="en-US" sz="1100" kern="1200" noProof="0" dirty="0"/>
        </a:p>
      </dsp:txBody>
      <dsp:txXfrm rot="5400000">
        <a:off x="2448190" y="1206481"/>
        <a:ext cx="798836" cy="2783628"/>
      </dsp:txXfrm>
    </dsp:sp>
    <dsp:sp modelId="{431F6C56-B932-4817-8A95-09050531D673}">
      <dsp:nvSpPr>
        <dsp:cNvPr id="0" name=""/>
        <dsp:cNvSpPr/>
      </dsp:nvSpPr>
      <dsp:spPr>
        <a:xfrm>
          <a:off x="109996" y="2099022"/>
          <a:ext cx="1345797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Create and manage the pearl asset</a:t>
          </a:r>
          <a:endParaRPr lang="en-US" sz="1400" kern="1200" noProof="0" dirty="0"/>
        </a:p>
      </dsp:txBody>
      <dsp:txXfrm>
        <a:off x="109996" y="2099022"/>
        <a:ext cx="1345797" cy="998545"/>
      </dsp:txXfrm>
    </dsp:sp>
    <dsp:sp modelId="{4198A610-44DF-4815-97D1-3BB6E6D2489C}">
      <dsp:nvSpPr>
        <dsp:cNvPr id="0" name=""/>
        <dsp:cNvSpPr/>
      </dsp:nvSpPr>
      <dsp:spPr>
        <a:xfrm rot="5400000">
          <a:off x="2448190" y="2254954"/>
          <a:ext cx="798836" cy="27836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dirty="0" smtClean="0"/>
            <a:t>Already started in a number of entities</a:t>
          </a:r>
          <a:endParaRPr lang="en-US" sz="1100" kern="1200" noProof="0" dirty="0"/>
        </a:p>
      </dsp:txBody>
      <dsp:txXfrm rot="5400000">
        <a:off x="2448190" y="2254954"/>
        <a:ext cx="798836" cy="2783628"/>
      </dsp:txXfrm>
    </dsp:sp>
    <dsp:sp modelId="{DC38AAC0-9A16-4FFF-9244-89368B8511E5}">
      <dsp:nvSpPr>
        <dsp:cNvPr id="0" name=""/>
        <dsp:cNvSpPr/>
      </dsp:nvSpPr>
      <dsp:spPr>
        <a:xfrm>
          <a:off x="109996" y="3147495"/>
          <a:ext cx="1345797" cy="9985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Deliver advice on demand of SGMs on local Pearl change initiatives</a:t>
          </a:r>
          <a:endParaRPr lang="en-US" sz="1400" kern="1200" noProof="0" dirty="0"/>
        </a:p>
      </dsp:txBody>
      <dsp:txXfrm>
        <a:off x="109996" y="3147495"/>
        <a:ext cx="1345797" cy="9985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438F8B-8CD5-453E-9E99-799BCEB66816}">
      <dsp:nvSpPr>
        <dsp:cNvPr id="0" name=""/>
        <dsp:cNvSpPr/>
      </dsp:nvSpPr>
      <dsp:spPr>
        <a:xfrm>
          <a:off x="0" y="277217"/>
          <a:ext cx="8963694" cy="36962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62AC1-CE09-4081-9C90-02B913D3CBF0}">
      <dsp:nvSpPr>
        <dsp:cNvPr id="0" name=""/>
        <dsp:cNvSpPr/>
      </dsp:nvSpPr>
      <dsp:spPr>
        <a:xfrm>
          <a:off x="3545" y="0"/>
          <a:ext cx="1550045" cy="3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January</a:t>
          </a:r>
          <a:endParaRPr lang="en-US" sz="1300" kern="1200" dirty="0"/>
        </a:p>
      </dsp:txBody>
      <dsp:txXfrm>
        <a:off x="3545" y="0"/>
        <a:ext cx="1550045" cy="369623"/>
      </dsp:txXfrm>
    </dsp:sp>
    <dsp:sp modelId="{7EFE092A-6942-4C22-B58C-6D15EED36E98}">
      <dsp:nvSpPr>
        <dsp:cNvPr id="0" name=""/>
        <dsp:cNvSpPr/>
      </dsp:nvSpPr>
      <dsp:spPr>
        <a:xfrm>
          <a:off x="732364" y="415826"/>
          <a:ext cx="92405" cy="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2BC58-9278-4599-8568-35CA5E526C98}">
      <dsp:nvSpPr>
        <dsp:cNvPr id="0" name=""/>
        <dsp:cNvSpPr/>
      </dsp:nvSpPr>
      <dsp:spPr>
        <a:xfrm>
          <a:off x="1631092" y="554435"/>
          <a:ext cx="1550045" cy="3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March</a:t>
          </a:r>
          <a:endParaRPr lang="en-US" sz="1300" kern="1200" dirty="0"/>
        </a:p>
      </dsp:txBody>
      <dsp:txXfrm>
        <a:off x="1631092" y="554435"/>
        <a:ext cx="1550045" cy="369623"/>
      </dsp:txXfrm>
    </dsp:sp>
    <dsp:sp modelId="{BCD078C2-AE52-4288-9165-FE2428FF4E29}">
      <dsp:nvSpPr>
        <dsp:cNvPr id="0" name=""/>
        <dsp:cNvSpPr/>
      </dsp:nvSpPr>
      <dsp:spPr>
        <a:xfrm>
          <a:off x="2359912" y="415826"/>
          <a:ext cx="92405" cy="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92421-08FD-4FE5-9500-EE398433553C}">
      <dsp:nvSpPr>
        <dsp:cNvPr id="0" name=""/>
        <dsp:cNvSpPr/>
      </dsp:nvSpPr>
      <dsp:spPr>
        <a:xfrm>
          <a:off x="3258639" y="0"/>
          <a:ext cx="1550045" cy="3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May</a:t>
          </a:r>
          <a:endParaRPr lang="en-US" sz="1300" kern="1200" dirty="0"/>
        </a:p>
      </dsp:txBody>
      <dsp:txXfrm>
        <a:off x="3258639" y="0"/>
        <a:ext cx="1550045" cy="369623"/>
      </dsp:txXfrm>
    </dsp:sp>
    <dsp:sp modelId="{7EC59448-A14E-45AC-B7F8-383A25F294B1}">
      <dsp:nvSpPr>
        <dsp:cNvPr id="0" name=""/>
        <dsp:cNvSpPr/>
      </dsp:nvSpPr>
      <dsp:spPr>
        <a:xfrm>
          <a:off x="3987459" y="415826"/>
          <a:ext cx="92405" cy="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B5960-2709-4804-95B4-F19F87D356AE}">
      <dsp:nvSpPr>
        <dsp:cNvPr id="0" name=""/>
        <dsp:cNvSpPr/>
      </dsp:nvSpPr>
      <dsp:spPr>
        <a:xfrm>
          <a:off x="4886187" y="554435"/>
          <a:ext cx="1550045" cy="3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Jul</a:t>
          </a:r>
          <a:endParaRPr lang="en-US" sz="1300" kern="1200" dirty="0"/>
        </a:p>
      </dsp:txBody>
      <dsp:txXfrm>
        <a:off x="4886187" y="554435"/>
        <a:ext cx="1550045" cy="369623"/>
      </dsp:txXfrm>
    </dsp:sp>
    <dsp:sp modelId="{6A8C952F-0D07-4BD3-A2FF-9A985CAE4812}">
      <dsp:nvSpPr>
        <dsp:cNvPr id="0" name=""/>
        <dsp:cNvSpPr/>
      </dsp:nvSpPr>
      <dsp:spPr>
        <a:xfrm>
          <a:off x="5615006" y="415826"/>
          <a:ext cx="92405" cy="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726CF-C3AC-4966-83FE-4CD0A1CE443E}">
      <dsp:nvSpPr>
        <dsp:cNvPr id="0" name=""/>
        <dsp:cNvSpPr/>
      </dsp:nvSpPr>
      <dsp:spPr>
        <a:xfrm>
          <a:off x="6513734" y="0"/>
          <a:ext cx="1550045" cy="36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October</a:t>
          </a:r>
          <a:endParaRPr lang="en-US" sz="1300" kern="1200" dirty="0"/>
        </a:p>
      </dsp:txBody>
      <dsp:txXfrm>
        <a:off x="6513734" y="0"/>
        <a:ext cx="1550045" cy="369623"/>
      </dsp:txXfrm>
    </dsp:sp>
    <dsp:sp modelId="{B2601AB6-1292-4382-B8D5-F519F1E0E25E}">
      <dsp:nvSpPr>
        <dsp:cNvPr id="0" name=""/>
        <dsp:cNvSpPr/>
      </dsp:nvSpPr>
      <dsp:spPr>
        <a:xfrm>
          <a:off x="7242553" y="415826"/>
          <a:ext cx="92405" cy="92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42A2C-AC8F-44D8-AF87-70838D2D4E3D}" type="datetimeFigureOut">
              <a:rPr lang="nl-BE" smtClean="0"/>
              <a:pPr/>
              <a:t>15/03/2013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1B21D-BF49-4246-858D-5F17CD9B91CD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FF1E-C5A2-0C40-BDEC-C4F9FABBA1A8}" type="datetimeFigureOut">
              <a:rPr lang="nl-NL" smtClean="0"/>
              <a:pPr/>
              <a:t>15-3-2013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6125"/>
            <a:ext cx="59642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F7A1E-F132-6140-8D5C-73605AD4136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9451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F7A1E-F132-6140-8D5C-73605AD4136D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F7A1E-F132-6140-8D5C-73605AD4136D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 don't know</a:t>
            </a:r>
            <a:r>
              <a:rPr lang="en-US" baseline="0" dirty="0" smtClean="0"/>
              <a:t> where to start</a:t>
            </a:r>
          </a:p>
          <a:p>
            <a:pPr>
              <a:buFontTx/>
              <a:buChar char="-"/>
            </a:pPr>
            <a:r>
              <a:rPr lang="en-US" baseline="0" dirty="0" smtClean="0"/>
              <a:t>We are already working Pearl</a:t>
            </a:r>
          </a:p>
          <a:p>
            <a:pPr>
              <a:buFontTx/>
              <a:buChar char="-"/>
            </a:pPr>
            <a:r>
              <a:rPr lang="en-US" baseline="0" dirty="0" smtClean="0"/>
              <a:t>Another name, another strategy. What's different?</a:t>
            </a:r>
          </a:p>
          <a:p>
            <a:pPr>
              <a:buFontTx/>
              <a:buChar char="-"/>
            </a:pPr>
            <a:r>
              <a:rPr lang="en-US" baseline="0" dirty="0" smtClean="0"/>
              <a:t>I'm waiting for a move of top management</a:t>
            </a:r>
          </a:p>
          <a:p>
            <a:pPr>
              <a:buFontTx/>
              <a:buChar char="-"/>
            </a:pPr>
            <a:r>
              <a:rPr lang="en-US" baseline="0" dirty="0" smtClean="0"/>
              <a:t>I haven't seen anything at our work floor yet</a:t>
            </a:r>
          </a:p>
          <a:p>
            <a:pPr>
              <a:buFontTx/>
              <a:buChar char="-"/>
            </a:pPr>
            <a:r>
              <a:rPr lang="en-US" baseline="0" dirty="0" smtClean="0"/>
              <a:t>It's only fun &amp;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F7A1E-F132-6140-8D5C-73605AD4136D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F7A1E-F132-6140-8D5C-73605AD4136D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overlapt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F7A1E-F132-6140-8D5C-73605AD4136D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cherm logo onder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1996" y="1820210"/>
            <a:ext cx="7519708" cy="1225021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57570" y="3001098"/>
            <a:ext cx="7517254" cy="14605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E34D-198A-4EFD-90EE-31C963289566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Picture 12" descr="KBC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1673" y="4501444"/>
            <a:ext cx="990600" cy="733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707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25668" y="5870766"/>
            <a:ext cx="2133600" cy="304271"/>
          </a:xfrm>
        </p:spPr>
        <p:txBody>
          <a:bodyPr/>
          <a:lstStyle/>
          <a:p>
            <a:fld id="{9C340C80-947B-4F71-B5CB-AB7E976073ED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-1592317" y="5263584"/>
            <a:ext cx="2133600" cy="304271"/>
          </a:xfrm>
        </p:spPr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5704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cherm met 2 tekstv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747105" y="1953294"/>
            <a:ext cx="3477185" cy="31917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620593" y="1953294"/>
            <a:ext cx="3667745" cy="31790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2F1-1883-4316-B90D-8899D27FE832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0411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096" y="536737"/>
            <a:ext cx="7537529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5097" y="1638445"/>
            <a:ext cx="357116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752267" y="2248548"/>
            <a:ext cx="3577079" cy="28314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22000" y="1638445"/>
            <a:ext cx="358062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 bwMode="gray">
          <a:xfrm>
            <a:off x="4722001" y="2248548"/>
            <a:ext cx="3578484" cy="28314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3FAD-F153-475B-94A5-5980D5AD2F60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8385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926" y="583431"/>
            <a:ext cx="2685953" cy="1174043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3575050" y="568401"/>
            <a:ext cx="4727575" cy="453175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5513" y="1757471"/>
            <a:ext cx="2688366" cy="3322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049C-ABCE-4D94-AF6D-8E07886864F1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0609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1996" y="550216"/>
            <a:ext cx="7519708" cy="1225021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1F4E-FE3D-47AA-84E3-E2EE3A4C4D11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Picture 12" descr="KBC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1673" y="4501444"/>
            <a:ext cx="990600" cy="733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57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cherm logo boven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1996" y="1820210"/>
            <a:ext cx="7519708" cy="1225021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57570" y="3001098"/>
            <a:ext cx="7517254" cy="14605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CDB5-299A-4DC8-9A0A-8EF464C489C1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Picture 12" descr="KBC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1673" y="519420"/>
            <a:ext cx="990600" cy="733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423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547" y="539460"/>
            <a:ext cx="7525791" cy="12136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747103" y="1766823"/>
            <a:ext cx="7541235" cy="31984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3A1F-95C4-4ADA-A599-543F3C1C40F3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0044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angrijke tekst of quote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547" y="539460"/>
            <a:ext cx="7525791" cy="4529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B76E-C8E1-4764-A51C-56FBE2692016}" type="datetime1">
              <a:rPr lang="nl-NL" smtClean="0"/>
              <a:pPr/>
              <a:t>15-3-2013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0920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langrijke tekst of quote om boven een foto te plaa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ltGray">
          <a:xfrm>
            <a:off x="762547" y="545076"/>
            <a:ext cx="7525791" cy="434250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206375" dist="38100" algn="l" rotWithShape="0">
              <a:prstClr val="black">
                <a:alpha val="83000"/>
              </a:prstClr>
            </a:outerShdw>
          </a:effectLst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86D2-E430-4A0A-B7EB-8F0B7FBE395F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1841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om boven een foto te plaa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ltGray">
          <a:xfrm>
            <a:off x="762547" y="2322594"/>
            <a:ext cx="7525791" cy="1213689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206375" dist="38100" algn="l" rotWithShape="0">
              <a:prstClr val="black">
                <a:alpha val="83000"/>
              </a:prstClr>
            </a:outerShdw>
          </a:effectLst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95E9-68A5-43BB-BA4B-04E8E259DDFD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7221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077651" y="4372512"/>
            <a:ext cx="6915674" cy="472282"/>
          </a:xfrm>
        </p:spPr>
        <p:txBody>
          <a:bodyPr anchor="t"/>
          <a:lstStyle>
            <a:lvl1pPr algn="ctr">
              <a:defRPr sz="1800" b="0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077651" y="651753"/>
            <a:ext cx="6915674" cy="3671377"/>
          </a:xfrm>
        </p:spPr>
        <p:txBody>
          <a:bodyPr anchor="ctr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een foto</a:t>
            </a:r>
            <a:br>
              <a:rPr lang="nl-NL" dirty="0" smtClean="0"/>
            </a:br>
            <a:r>
              <a:rPr lang="nl-NL" dirty="0" smtClean="0"/>
              <a:t>te plaatsen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EEB-0A9E-477B-B940-B03C1A7B3282}" type="datetime1">
              <a:rPr lang="nl-NL" smtClean="0"/>
              <a:pPr/>
              <a:t>15-3-2013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7920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angrijke tekst of quote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547" y="539460"/>
            <a:ext cx="7525791" cy="10897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6AA6-7EC4-419A-90C3-F7BAC63D4DB2}" type="datetime1">
              <a:rPr lang="nl-NL" smtClean="0"/>
              <a:pPr/>
              <a:t>15-3-2013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850735" y="1955452"/>
            <a:ext cx="2293966" cy="2292246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nl-NL" dirty="0" smtClean="0"/>
              <a:t>Klik op het pictogram om een foto te plaatsen</a:t>
            </a:r>
            <a:endParaRPr lang="nl-NL" dirty="0"/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402191" y="1955452"/>
            <a:ext cx="2293966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NL" dirty="0" smtClean="0"/>
              <a:t>Klik op het pictogram om een foto te plaatsen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5976554" y="1955452"/>
            <a:ext cx="2293966" cy="2292246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NL" dirty="0" smtClean="0"/>
              <a:t>Klik op het pictogram om een foto te plaatsen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 bwMode="gray">
          <a:xfrm>
            <a:off x="852617" y="4336231"/>
            <a:ext cx="2290533" cy="577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4D4D4D"/>
                </a:solidFill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/>
          </p:nvPr>
        </p:nvSpPr>
        <p:spPr bwMode="gray">
          <a:xfrm>
            <a:off x="3386904" y="4334692"/>
            <a:ext cx="2309253" cy="577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4D4D4D"/>
                </a:solidFill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/>
          </p:nvPr>
        </p:nvSpPr>
        <p:spPr bwMode="gray">
          <a:xfrm>
            <a:off x="5968360" y="4333153"/>
            <a:ext cx="2307278" cy="577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4D4D4D"/>
                </a:solidFill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691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547" y="539460"/>
            <a:ext cx="7525791" cy="7433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374B-66CC-45AA-B39D-A3328A767170}" type="datetime1">
              <a:rPr lang="nl-NL" smtClean="0"/>
              <a:pPr/>
              <a:t>15-3-2013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8529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62547" y="539460"/>
            <a:ext cx="7525791" cy="12136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dirty="0" smtClean="0"/>
              <a:t>Titelstijl van </a:t>
            </a:r>
            <a:br>
              <a:rPr lang="nl-BE" dirty="0" smtClean="0"/>
            </a:br>
            <a:r>
              <a:rPr lang="nl-BE" dirty="0" smtClean="0"/>
              <a:t>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7103" y="1766823"/>
            <a:ext cx="7541235" cy="3198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83923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391D83CC-AB23-42EE-8A1E-8499984BA53D}" type="datetime1">
              <a:rPr lang="nl-NL" smtClean="0"/>
              <a:pPr/>
              <a:t>15-3-2013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839236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83923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71D7605-1008-454B-8CEA-01CEFD2483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6444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61" r:id="rId5"/>
    <p:sldLayoutId id="2147483660" r:id="rId6"/>
    <p:sldLayoutId id="2147483657" r:id="rId7"/>
    <p:sldLayoutId id="2147483662" r:id="rId8"/>
    <p:sldLayoutId id="2147483663" r:id="rId9"/>
    <p:sldLayoutId id="2147483655" r:id="rId10"/>
    <p:sldLayoutId id="2147483652" r:id="rId11"/>
    <p:sldLayoutId id="2147483653" r:id="rId12"/>
    <p:sldLayoutId id="2147483656" r:id="rId13"/>
    <p:sldLayoutId id="21474836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rgbClr val="003366"/>
          </a:solidFill>
          <a:latin typeface="Arial"/>
          <a:ea typeface="+mj-ea"/>
          <a:cs typeface="+mj-cs"/>
        </a:defRPr>
      </a:lvl1pPr>
    </p:titleStyle>
    <p:bodyStyle>
      <a:lvl1pPr marL="261938" indent="-261938" algn="l" defTabSz="457200" rtl="0" eaLnBrk="1" latinLnBrk="0" hangingPunct="1">
        <a:spcBef>
          <a:spcPts val="0"/>
        </a:spcBef>
        <a:spcAft>
          <a:spcPts val="800"/>
        </a:spcAft>
        <a:buClr>
          <a:srgbClr val="0099CC"/>
        </a:buClr>
        <a:buFont typeface="Wingdings" charset="2"/>
        <a:buChar char="§"/>
        <a:defRPr sz="2000" kern="1200">
          <a:solidFill>
            <a:srgbClr val="003366"/>
          </a:solidFill>
          <a:latin typeface="Arial"/>
          <a:ea typeface="+mn-ea"/>
          <a:cs typeface="+mn-cs"/>
        </a:defRPr>
      </a:lvl1pPr>
      <a:lvl2pPr marL="538163" indent="-276225" algn="l" defTabSz="457200" rtl="0" eaLnBrk="1" latinLnBrk="0" hangingPunct="1">
        <a:spcBef>
          <a:spcPts val="0"/>
        </a:spcBef>
        <a:spcAft>
          <a:spcPts val="800"/>
        </a:spcAft>
        <a:buClr>
          <a:srgbClr val="0099CC"/>
        </a:buClr>
        <a:buFont typeface="Arial"/>
        <a:buChar char="–"/>
        <a:defRPr sz="1800" kern="1200">
          <a:solidFill>
            <a:srgbClr val="003366"/>
          </a:solidFill>
          <a:latin typeface="Arial"/>
          <a:ea typeface="+mn-ea"/>
          <a:cs typeface="+mn-cs"/>
        </a:defRPr>
      </a:lvl2pPr>
      <a:lvl3pPr marL="717550" indent="-179388" algn="l" defTabSz="457200" rtl="0" eaLnBrk="1" latinLnBrk="0" hangingPunct="1">
        <a:spcBef>
          <a:spcPts val="0"/>
        </a:spcBef>
        <a:spcAft>
          <a:spcPts val="800"/>
        </a:spcAft>
        <a:buClr>
          <a:srgbClr val="0099CC"/>
        </a:buClr>
        <a:buFont typeface="Arial"/>
        <a:buChar char="•"/>
        <a:defRPr sz="1600" kern="1200">
          <a:solidFill>
            <a:srgbClr val="003366"/>
          </a:solidFill>
          <a:latin typeface="Arial"/>
          <a:ea typeface="+mn-ea"/>
          <a:cs typeface="+mn-cs"/>
        </a:defRPr>
      </a:lvl3pPr>
      <a:lvl4pPr marL="979488" indent="-261938" algn="l" defTabSz="457200" rtl="0" eaLnBrk="1" latinLnBrk="0" hangingPunct="1">
        <a:spcBef>
          <a:spcPts val="0"/>
        </a:spcBef>
        <a:spcAft>
          <a:spcPts val="800"/>
        </a:spcAft>
        <a:buClr>
          <a:srgbClr val="0099CC"/>
        </a:buClr>
        <a:buFont typeface="Arial"/>
        <a:buChar char="–"/>
        <a:defRPr sz="1400" kern="1200">
          <a:solidFill>
            <a:srgbClr val="003366"/>
          </a:solidFill>
          <a:latin typeface="Arial"/>
          <a:ea typeface="+mn-ea"/>
          <a:cs typeface="+mn-cs"/>
        </a:defRPr>
      </a:lvl4pPr>
      <a:lvl5pPr marL="1158875" indent="-179388" algn="l" defTabSz="457200" rtl="0" eaLnBrk="1" latinLnBrk="0" hangingPunct="1">
        <a:spcBef>
          <a:spcPts val="0"/>
        </a:spcBef>
        <a:spcAft>
          <a:spcPts val="800"/>
        </a:spcAft>
        <a:buClr>
          <a:srgbClr val="0099CC"/>
        </a:buClr>
        <a:buFont typeface="Arial"/>
        <a:buChar char="•"/>
        <a:defRPr sz="1400" kern="1200">
          <a:solidFill>
            <a:srgbClr val="00336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uk/url?sa=i&amp;rct=j&amp;q=&amp;esrc=s&amp;frm=1&amp;source=images&amp;cd=&amp;cad=rja&amp;docid=tJj6ni83Q-kj2M&amp;tbnid=eQtuOMw4aIuygM:&amp;ved=0CAUQjRw&amp;url=http://beroepsgeheim.classy.be/journalistiek.html&amp;ei=4jU3UYqYFsPwOtnygJAG&amp;bvm=bv.43287494,d.ZWU&amp;psig=AFQjCNEPMXxGR87swrtDikyTMd5WnxZi3g&amp;ust=1362659167429911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9.gi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be/url?sa=i&amp;rct=j&amp;q=&amp;esrc=s&amp;frm=1&amp;source=images&amp;cd=&amp;cad=rja&amp;docid=no13ck7Nr08JfM&amp;tbnid=FuKXMHsNmbBibM:&amp;ved=0CAUQjRw&amp;url=http://www.nieuwsblad.be/article/detail.aspx?articleid=DMF20120211_020&amp;ei=Ehs3UbjIE8TEPaPhgIAP&amp;bvm=bv.43287494,d.ZWU&amp;psig=AFQjCNF_bLVMmEKBrbnIjKrEwUPcjj8jMA&amp;ust=1362652302823237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28.png"/><Relationship Id="rId1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14" Type="http://schemas.openxmlformats.org/officeDocument/2006/relationships/hyperlink" Target="http://www.google.co.uk/url?sa=i&amp;rct=j&amp;q=&amp;esrc=s&amp;frm=1&amp;source=images&amp;cd=&amp;cad=rja&amp;docid=tJj6ni83Q-kj2M&amp;tbnid=eQtuOMw4aIuygM:&amp;ved=0CAUQjRw&amp;url=http://beroepsgeheim.classy.be/journalistiek.html&amp;ei=4jU3UYqYFsPwOtnygJAG&amp;bvm=bv.43287494,d.ZWU&amp;psig=AFQjCNEPMXxGR87swrtDikyTMd5WnxZi3g&amp;ust=136265916742991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frm=1&amp;source=images&amp;cd=&amp;cad=rja&amp;docid=tJj6ni83Q-kj2M&amp;tbnid=eQtuOMw4aIuygM:&amp;ved=0CAUQjRw&amp;url=http://beroepsgeheim.classy.be/journalistiek.html&amp;ei=4jU3UYqYFsPwOtnygJAG&amp;bvm=bv.43287494,d.ZWU&amp;psig=AFQjCNEPMXxGR87swrtDikyTMd5WnxZi3g&amp;ust=136265916742991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BC_PEARLE_slide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68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0946" y="4675031"/>
            <a:ext cx="320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69510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earl.H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  <p:pic>
        <p:nvPicPr>
          <p:cNvPr id="2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3" cstate="print"/>
          <a:srcRect l="50349"/>
          <a:stretch>
            <a:fillRect/>
          </a:stretch>
        </p:blipFill>
        <p:spPr bwMode="auto">
          <a:xfrm>
            <a:off x="4795819" y="231822"/>
            <a:ext cx="4013280" cy="5714999"/>
          </a:xfrm>
          <a:prstGeom prst="rect">
            <a:avLst/>
          </a:prstGeom>
          <a:noFill/>
        </p:spPr>
      </p:pic>
      <p:sp>
        <p:nvSpPr>
          <p:cNvPr id="7" name="Titel 2"/>
          <p:cNvSpPr txBox="1">
            <a:spLocks/>
          </p:cNvSpPr>
          <p:nvPr/>
        </p:nvSpPr>
        <p:spPr>
          <a:xfrm>
            <a:off x="402317" y="539460"/>
            <a:ext cx="7525791" cy="121368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Change needs support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386873" y="1158207"/>
            <a:ext cx="6859054" cy="31984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is exploration, thinking, </a:t>
            </a:r>
            <a:r>
              <a:rPr lang="en-US" sz="2000" dirty="0" smtClean="0">
                <a:solidFill>
                  <a:srgbClr val="003366"/>
                </a:solidFill>
                <a:latin typeface="Arial"/>
              </a:rPr>
              <a:t>making mistakes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learning, testing, accepting, supporting and struggling.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000" dirty="0" smtClean="0">
                <a:solidFill>
                  <a:srgbClr val="003366"/>
                </a:solidFill>
                <a:latin typeface="Arial"/>
              </a:rPr>
              <a:t>Change is doing more of what we were doing good.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lang="nl-NL" sz="2000" dirty="0" err="1" smtClean="0">
                <a:solidFill>
                  <a:srgbClr val="003366"/>
                </a:solidFill>
                <a:latin typeface="Arial"/>
              </a:rPr>
              <a:t>Its</a:t>
            </a:r>
            <a:r>
              <a:rPr lang="nl-NL" sz="2000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nl-NL" sz="2000" dirty="0" err="1" smtClean="0">
                <a:solidFill>
                  <a:srgbClr val="003366"/>
                </a:solidFill>
                <a:latin typeface="Arial"/>
              </a:rPr>
              <a:t>success</a:t>
            </a:r>
            <a:r>
              <a:rPr lang="nl-NL" sz="2000" dirty="0" smtClean="0">
                <a:solidFill>
                  <a:srgbClr val="003366"/>
                </a:solidFill>
                <a:latin typeface="Arial"/>
              </a:rPr>
              <a:t> depends </a:t>
            </a:r>
            <a:r>
              <a:rPr lang="nl-NL" sz="2000" dirty="0" err="1" smtClean="0">
                <a:solidFill>
                  <a:srgbClr val="003366"/>
                </a:solidFill>
                <a:latin typeface="Arial"/>
              </a:rPr>
              <a:t>on</a:t>
            </a:r>
            <a:r>
              <a:rPr lang="nl-NL" sz="2000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nl-NL" sz="2000" dirty="0" err="1" smtClean="0">
                <a:solidFill>
                  <a:schemeClr val="bg2"/>
                </a:solidFill>
                <a:latin typeface="Arial"/>
              </a:rPr>
              <a:t>being</a:t>
            </a:r>
            <a:r>
              <a:rPr lang="nl-NL" sz="2000" dirty="0" smtClean="0">
                <a:solidFill>
                  <a:schemeClr val="bg2"/>
                </a:solidFill>
                <a:latin typeface="Arial"/>
              </a:rPr>
              <a:t> </a:t>
            </a:r>
            <a:r>
              <a:rPr lang="nl-NL" sz="2000" dirty="0" err="1" smtClean="0">
                <a:solidFill>
                  <a:schemeClr val="bg2"/>
                </a:solidFill>
                <a:latin typeface="Arial"/>
              </a:rPr>
              <a:t>accepted</a:t>
            </a:r>
            <a:r>
              <a:rPr lang="nl-NL" sz="2000" dirty="0" smtClean="0">
                <a:solidFill>
                  <a:schemeClr val="bg2"/>
                </a:solidFill>
                <a:latin typeface="Arial"/>
              </a:rPr>
              <a:t> </a:t>
            </a:r>
            <a:r>
              <a:rPr lang="nl-NL" sz="2000" dirty="0" err="1" smtClean="0">
                <a:solidFill>
                  <a:schemeClr val="bg2"/>
                </a:solidFill>
                <a:latin typeface="Arial"/>
              </a:rPr>
              <a:t>by</a:t>
            </a:r>
            <a:r>
              <a:rPr lang="nl-NL" sz="2000" dirty="0" smtClean="0">
                <a:solidFill>
                  <a:schemeClr val="bg2"/>
                </a:solidFill>
                <a:latin typeface="Arial"/>
              </a:rPr>
              <a:t> </a:t>
            </a:r>
            <a:r>
              <a:rPr lang="nl-NL" sz="2000" dirty="0" err="1" smtClean="0">
                <a:solidFill>
                  <a:schemeClr val="bg2"/>
                </a:solidFill>
                <a:latin typeface="Arial"/>
              </a:rPr>
              <a:t>our</a:t>
            </a:r>
            <a:r>
              <a:rPr lang="nl-NL" sz="2000" dirty="0" smtClean="0">
                <a:solidFill>
                  <a:schemeClr val="bg2"/>
                </a:solidFill>
                <a:latin typeface="Arial"/>
              </a:rPr>
              <a:t> </a:t>
            </a:r>
            <a:r>
              <a:rPr lang="nl-NL" sz="2000" dirty="0" err="1" smtClean="0">
                <a:solidFill>
                  <a:schemeClr val="bg2"/>
                </a:solidFill>
                <a:latin typeface="Arial"/>
              </a:rPr>
              <a:t>colleagues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Arial"/>
              </a:rPr>
              <a:t>Mobilise</a:t>
            </a:r>
            <a:r>
              <a:rPr lang="en-US" sz="2000" dirty="0" smtClean="0">
                <a:solidFill>
                  <a:schemeClr val="tx2"/>
                </a:solidFill>
                <a:latin typeface="Arial"/>
              </a:rPr>
              <a:t> individuals to become owners of change. </a:t>
            </a:r>
            <a:br>
              <a:rPr lang="en-US" sz="2000" dirty="0" smtClean="0">
                <a:solidFill>
                  <a:schemeClr val="tx2"/>
                </a:solidFill>
                <a:latin typeface="Arial"/>
              </a:rPr>
            </a:br>
            <a:r>
              <a:rPr lang="en-US" sz="2000" dirty="0" smtClean="0">
                <a:solidFill>
                  <a:schemeClr val="tx2"/>
                </a:solidFill>
                <a:latin typeface="Arial"/>
              </a:rPr>
              <a:t>Change is with them, not to them.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/>
              </a:rPr>
              <a:t>Set boundaries for initiatives without killing the enthusiasm behind them.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starts </a:t>
            </a:r>
            <a:r>
              <a:rPr lang="nl-NL" sz="2000" dirty="0" err="1" smtClean="0">
                <a:solidFill>
                  <a:schemeClr val="bg2"/>
                </a:solidFill>
                <a:latin typeface="Arial"/>
              </a:rPr>
              <a:t>by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creating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support.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11" name="Picture 10" descr="C:\Users\karel\Desktop\karel\pearl\pearl_v2_20130119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82129" y="0"/>
            <a:ext cx="1361870" cy="962889"/>
          </a:xfrm>
          <a:prstGeom prst="rect">
            <a:avLst/>
          </a:prstGeom>
          <a:noFill/>
        </p:spPr>
      </p:pic>
      <p:pic>
        <p:nvPicPr>
          <p:cNvPr id="1026" name="Picture 2" descr="\\S0025600\u02201\Documents\pearl_export\exco_ppt_opdracht\bakcup\you_are_he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7922">
            <a:off x="4624611" y="4076434"/>
            <a:ext cx="594155" cy="10129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" y="0"/>
            <a:ext cx="8083053" cy="571499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547" y="539460"/>
            <a:ext cx="7525791" cy="121368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If we need to set the group on fire,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communities are our oxygen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7103" y="1517433"/>
            <a:ext cx="7541235" cy="3198465"/>
          </a:xfrm>
          <a:prstGeom prst="rect">
            <a:avLst/>
          </a:prstGeom>
        </p:spPr>
        <p:txBody>
          <a:bodyPr/>
          <a:lstStyle/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3366"/>
                </a:solidFill>
                <a:latin typeface="Arial"/>
              </a:rPr>
              <a:t>When breathing new life into the group,</a:t>
            </a:r>
            <a:br>
              <a:rPr lang="en-US" sz="2000" dirty="0" smtClean="0">
                <a:solidFill>
                  <a:srgbClr val="003366"/>
                </a:solidFill>
                <a:latin typeface="Arial"/>
              </a:rPr>
            </a:br>
            <a:r>
              <a:rPr lang="en-US" sz="2000" dirty="0" smtClean="0">
                <a:solidFill>
                  <a:srgbClr val="003366"/>
                </a:solidFill>
                <a:latin typeface="Arial"/>
              </a:rPr>
              <a:t>deploy change agents throughout the </a:t>
            </a:r>
            <a:r>
              <a:rPr lang="en-US" sz="2000" dirty="0" err="1" smtClean="0">
                <a:solidFill>
                  <a:srgbClr val="003366"/>
                </a:solidFill>
                <a:latin typeface="Arial"/>
              </a:rPr>
              <a:t>organisation</a:t>
            </a:r>
            <a:r>
              <a:rPr lang="en-US" sz="2000" dirty="0" smtClean="0">
                <a:solidFill>
                  <a:srgbClr val="003366"/>
                </a:solidFill>
                <a:latin typeface="Arial"/>
              </a:rPr>
              <a:t/>
            </a:r>
            <a:br>
              <a:rPr lang="en-US" sz="2000" dirty="0" smtClean="0">
                <a:solidFill>
                  <a:srgbClr val="003366"/>
                </a:solidFill>
                <a:latin typeface="Arial"/>
              </a:rPr>
            </a:br>
            <a:r>
              <a:rPr lang="en-US" sz="2000" dirty="0" smtClean="0">
                <a:solidFill>
                  <a:srgbClr val="003366"/>
                </a:solidFill>
                <a:latin typeface="Arial"/>
              </a:rPr>
              <a:t>to exhibit PEARL </a:t>
            </a:r>
            <a:r>
              <a:rPr lang="en-US" sz="2000" dirty="0" err="1" smtClean="0">
                <a:solidFill>
                  <a:srgbClr val="003366"/>
                </a:solidFill>
                <a:latin typeface="Arial"/>
              </a:rPr>
              <a:t>behaviour</a:t>
            </a:r>
            <a:r>
              <a:rPr lang="en-US" sz="2000" dirty="0" smtClean="0">
                <a:solidFill>
                  <a:srgbClr val="003366"/>
                </a:solidFill>
                <a:latin typeface="Arial"/>
              </a:rPr>
              <a:t> and instill trust.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Involve many change agents, not the usual few appointees.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starts with distributed leadership.</a:t>
            </a:r>
          </a:p>
        </p:txBody>
      </p:sp>
      <p:pic>
        <p:nvPicPr>
          <p:cNvPr id="8" name="Picture 7" descr="Logo.Pearl.H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  <p:pic>
        <p:nvPicPr>
          <p:cNvPr id="10" name="Picture 3" descr="C:\Users\karel\Desktop\karel\pearl\figuren\le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5098" y="4010025"/>
            <a:ext cx="3781425" cy="1704975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gray">
          <a:xfrm>
            <a:off x="5059146" y="3575512"/>
            <a:ext cx="4084854" cy="1502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1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tabLst/>
              <a:defRPr/>
            </a:pPr>
            <a:r>
              <a:rPr lang="en-US" sz="1600" dirty="0" smtClean="0">
                <a:solidFill>
                  <a:srgbClr val="003366"/>
                </a:solidFill>
                <a:latin typeface="Arial"/>
              </a:rPr>
              <a:t>The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Corporate Pearl Culture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Change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Team will support and facilitate.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4" name="Picture 13" descr="C:\Users\karel\Desktop\karel\pearl\pearl_v2_20130119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82129" y="0"/>
            <a:ext cx="1361870" cy="962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2" cstate="print"/>
          <a:srcRect r="48279" b="33091"/>
          <a:stretch>
            <a:fillRect/>
          </a:stretch>
        </p:blipFill>
        <p:spPr bwMode="auto">
          <a:xfrm>
            <a:off x="571500" y="0"/>
            <a:ext cx="4180609" cy="382385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20485" y="2682790"/>
            <a:ext cx="6623515" cy="3198465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Overcome the illusion of change </a:t>
            </a:r>
            <a:r>
              <a:rPr lang="en-GB" dirty="0" smtClean="0">
                <a:solidFill>
                  <a:srgbClr val="003366"/>
                </a:solidFill>
                <a:latin typeface="Arial"/>
              </a:rPr>
              <a:t>when processes, training and structure are the only things being changed.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It's </a:t>
            </a: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behaviour </a:t>
            </a: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</a:t>
            </a: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changes culture</a:t>
            </a: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not the other way around.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leadership needs to role model the expected behaviour.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leadership needs to orchestrate the pull of connected individuals.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starts with leadership.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endParaRPr kumimoji="0" lang="en-GB" b="0" i="0" u="none" strike="noStrike" kern="1200" cap="none" spc="0" normalizeH="0" baseline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535929" y="2030600"/>
            <a:ext cx="7525791" cy="62432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Change is contagious</a:t>
            </a: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7" descr="Logo.Pearl.H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74037" y="5067224"/>
            <a:ext cx="1024128" cy="647776"/>
          </a:xfrm>
          <a:prstGeom prst="rect">
            <a:avLst/>
          </a:prstGeom>
        </p:spPr>
      </p:pic>
      <p:pic>
        <p:nvPicPr>
          <p:cNvPr id="9" name="Picture 6" descr="C:\Users\karel\Desktop\karel\pearl\figuren\network.png"/>
          <p:cNvPicPr>
            <a:picLocks noChangeAspect="1" noChangeArrowheads="1"/>
          </p:cNvPicPr>
          <p:nvPr/>
        </p:nvPicPr>
        <p:blipFill>
          <a:blip r:embed="rId4" cstate="print"/>
          <a:srcRect l="59331" b="37593"/>
          <a:stretch>
            <a:fillRect/>
          </a:stretch>
        </p:blipFill>
        <p:spPr bwMode="auto">
          <a:xfrm>
            <a:off x="0" y="4098168"/>
            <a:ext cx="2402365" cy="1616832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12" name="Picture 11" descr="C:\Users\karel\Desktop\karel\pearl\pearl_v2_20130119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82129" y="0"/>
            <a:ext cx="1361870" cy="962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491564">
            <a:off x="2864061" y="277278"/>
            <a:ext cx="7926289" cy="5604162"/>
          </a:xfrm>
          <a:prstGeom prst="rect">
            <a:avLst/>
          </a:prstGeom>
          <a:noFill/>
        </p:spPr>
      </p:pic>
      <p:pic>
        <p:nvPicPr>
          <p:cNvPr id="6" name="Picture 2" descr="C:\Users\karel\Desktop\karel\pearl\figuren\tipping_point_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174" y="2563092"/>
            <a:ext cx="3941799" cy="33320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6155" y="539460"/>
            <a:ext cx="7525791" cy="121368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Change alone is unchanging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7169" y="1586133"/>
            <a:ext cx="7541235" cy="3711675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Let's change the culture </a:t>
            </a:r>
            <a:r>
              <a:rPr lang="en-GB" sz="2000" dirty="0" smtClean="0">
                <a:solidFill>
                  <a:srgbClr val="003366"/>
                </a:solidFill>
                <a:latin typeface="Arial"/>
              </a:rPr>
              <a:t>one small step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a time.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latin typeface="Arial"/>
              </a:rPr>
              <a:t>Emphasise the opportunities that are created.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latin typeface="Arial"/>
              </a:rPr>
              <a:t>Recognise initiatives, share and reward them.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latin typeface="Arial"/>
              </a:rPr>
              <a:t>Share positive stories.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</a:pPr>
            <a:r>
              <a:rPr lang="en-GB" sz="2000" dirty="0" smtClean="0">
                <a:solidFill>
                  <a:schemeClr val="tx2"/>
                </a:solidFill>
                <a:latin typeface="Arial"/>
              </a:rPr>
              <a:t>Behaviour will change behaviour.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starts with positive experiences.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Logo.Pearl.H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12" name="Picture 11" descr="C:\Users\karel\Desktop\karel\pearl\pearl_v2_20130119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82129" y="0"/>
            <a:ext cx="1361870" cy="962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547" y="372033"/>
            <a:ext cx="7525791" cy="1213689"/>
          </a:xfrm>
        </p:spPr>
        <p:txBody>
          <a:bodyPr/>
          <a:lstStyle/>
          <a:p>
            <a:r>
              <a:rPr lang="en-US" dirty="0" smtClean="0"/>
              <a:t>Who is the Pearl Corporate Culture &amp; Change team?</a:t>
            </a:r>
            <a:endParaRPr lang="en-US" dirty="0"/>
          </a:p>
        </p:txBody>
      </p:sp>
      <p:pic>
        <p:nvPicPr>
          <p:cNvPr id="1026" name="Picture 2" descr="\\S0025600\u02201\Documents\My Pictures\Liene\11-09-2012 11-59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489" y="2009107"/>
            <a:ext cx="1840760" cy="2665928"/>
          </a:xfrm>
          <a:prstGeom prst="rect">
            <a:avLst/>
          </a:prstGeom>
          <a:noFill/>
        </p:spPr>
      </p:pic>
      <p:pic>
        <p:nvPicPr>
          <p:cNvPr id="1027" name="Picture 3" descr="O:\Bvh_h000\Ghr_k464\1_Data\Publiek\Schrijf\7 - GHR Administration\Project V\childhood and recent photos\PICT2 SOF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352" y="2009455"/>
            <a:ext cx="1925828" cy="1653002"/>
          </a:xfrm>
          <a:prstGeom prst="rect">
            <a:avLst/>
          </a:prstGeom>
          <a:noFill/>
        </p:spPr>
      </p:pic>
      <p:pic>
        <p:nvPicPr>
          <p:cNvPr id="10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4" cstate="print"/>
          <a:srcRect l="62239" t="11944" r="26130" b="80169"/>
          <a:stretch>
            <a:fillRect/>
          </a:stretch>
        </p:blipFill>
        <p:spPr bwMode="auto">
          <a:xfrm>
            <a:off x="6168980" y="4769774"/>
            <a:ext cx="1870748" cy="896934"/>
          </a:xfrm>
          <a:prstGeom prst="rect">
            <a:avLst/>
          </a:prstGeom>
          <a:noFill/>
        </p:spPr>
      </p:pic>
      <p:pic>
        <p:nvPicPr>
          <p:cNvPr id="1029" name="Picture 5" descr="https://internal.kbc-group.com/groupictnet/common/bu029001.nsf/vFotoFTP/18702315/$File/18702315.gif?OpenElement">
            <a:hlinkClick r:id="" tooltip="Click to clos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7113" y="1946747"/>
            <a:ext cx="1814893" cy="21429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43189" y="1491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66"/>
                </a:solidFill>
                <a:latin typeface="Arial"/>
                <a:cs typeface="Arial"/>
              </a:rPr>
              <a:t>Sofie</a:t>
            </a:r>
            <a:r>
              <a:rPr lang="en-US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Arial"/>
                <a:cs typeface="Arial"/>
              </a:rPr>
              <a:t>Blockx</a:t>
            </a:r>
            <a:endParaRPr lang="en-US" dirty="0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906" y="1491806"/>
            <a:ext cx="201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66"/>
                </a:solidFill>
                <a:latin typeface="Arial"/>
                <a:cs typeface="Arial"/>
              </a:rPr>
              <a:t>Koen</a:t>
            </a:r>
            <a:r>
              <a:rPr lang="en-US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Arial"/>
                <a:cs typeface="Arial"/>
              </a:rPr>
              <a:t>Vingerhoets</a:t>
            </a:r>
            <a:endParaRPr lang="en-US" dirty="0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5778" y="149180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66"/>
                </a:solidFill>
                <a:latin typeface="Arial"/>
                <a:cs typeface="Arial"/>
              </a:rPr>
              <a:t>Karel</a:t>
            </a:r>
            <a:r>
              <a:rPr lang="en-US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Arial"/>
                <a:cs typeface="Arial"/>
              </a:rPr>
              <a:t>Nijs</a:t>
            </a:r>
            <a:endParaRPr lang="en-US" dirty="0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5" name="Picture 6" descr="http://beroepsgeheim.classy.be/images/paul_jamb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4251" y="154547"/>
            <a:ext cx="1279445" cy="7212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5400000">
            <a:off x="795129" y="1631700"/>
            <a:ext cx="746975" cy="75985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7507355" y="3149072"/>
            <a:ext cx="746975" cy="759854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24259" y="4146997"/>
            <a:ext cx="6619741" cy="15680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tabLst>
                <a:tab pos="1519238" algn="l"/>
              </a:tabLst>
            </a:pPr>
            <a:r>
              <a:rPr lang="en-US" sz="2000" b="1" dirty="0" smtClean="0"/>
              <a:t>Helping you							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223493"/>
            <a:ext cx="2524259" cy="4491507"/>
          </a:xfrm>
          <a:prstGeom prst="rect">
            <a:avLst/>
          </a:prstGeom>
          <a:gradFill flip="none" rotWithShape="1">
            <a:gsLst>
              <a:gs pos="34000">
                <a:schemeClr val="bg2"/>
              </a:gs>
              <a:gs pos="43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Spreading the word</a:t>
            </a:r>
            <a:endParaRPr lang="en-US" sz="2000" b="1" dirty="0"/>
          </a:p>
        </p:txBody>
      </p:sp>
      <p:pic>
        <p:nvPicPr>
          <p:cNvPr id="15" name="Picture 6" descr="C:\Users\karel\Desktop\karel\pearl\figuren\network.png"/>
          <p:cNvPicPr>
            <a:picLocks noChangeAspect="1" noChangeArrowheads="1"/>
          </p:cNvPicPr>
          <p:nvPr/>
        </p:nvPicPr>
        <p:blipFill>
          <a:blip r:embed="rId3" cstate="print"/>
          <a:srcRect l="59331" b="37593"/>
          <a:stretch>
            <a:fillRect/>
          </a:stretch>
        </p:blipFill>
        <p:spPr bwMode="auto">
          <a:xfrm>
            <a:off x="0" y="4098168"/>
            <a:ext cx="2402365" cy="16168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doing?</a:t>
            </a:r>
            <a:endParaRPr lang="en-US" dirty="0"/>
          </a:p>
        </p:txBody>
      </p:sp>
      <p:pic>
        <p:nvPicPr>
          <p:cNvPr id="6" name="Picture 3" descr="C:\Users\karel\Desktop\karel\pearl\figuren\le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208" y="2907384"/>
            <a:ext cx="2599347" cy="11719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96355" y="1223492"/>
            <a:ext cx="6647645" cy="1674253"/>
          </a:xfrm>
          <a:prstGeom prst="rect">
            <a:avLst/>
          </a:prstGeom>
          <a:gradFill flip="none" rotWithShape="1">
            <a:gsLst>
              <a:gs pos="85000">
                <a:schemeClr val="tx2"/>
              </a:gs>
              <a:gs pos="97000">
                <a:schemeClr val="bg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Helping leadership					</a:t>
            </a:r>
            <a:endParaRPr lang="en-US" sz="2000" b="1" dirty="0"/>
          </a:p>
        </p:txBody>
      </p:sp>
      <p:pic>
        <p:nvPicPr>
          <p:cNvPr id="8" name="Picture 7" descr="\\S0025600\u02201\Documents\pearl_export\Communicatietrack\Story_telling\pearl_stories_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669" y="1703104"/>
            <a:ext cx="1012831" cy="1306751"/>
          </a:xfrm>
          <a:prstGeom prst="rect">
            <a:avLst/>
          </a:prstGeom>
          <a:noFill/>
        </p:spPr>
      </p:pic>
      <p:pic>
        <p:nvPicPr>
          <p:cNvPr id="10" name="Picture 6" descr="http://1.nieuwsbladcdn.be/Assets/Images_Upload/2012/02/03/anonymous_xlarge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2084" r="20743" b="28739"/>
          <a:stretch>
            <a:fillRect/>
          </a:stretch>
        </p:blipFill>
        <p:spPr bwMode="auto">
          <a:xfrm rot="20531646">
            <a:off x="152378" y="2893530"/>
            <a:ext cx="914518" cy="1139867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5668" y="1738648"/>
            <a:ext cx="1722746" cy="6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7280" y="4623515"/>
            <a:ext cx="1851249" cy="9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7910" y="1751527"/>
            <a:ext cx="1505420" cy="78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013656" y="4261251"/>
            <a:ext cx="66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96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8" name="Picture 3" descr="C:\Users\karel\Desktop\karel\pearl\figuren\par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667" y="5350924"/>
            <a:ext cx="182199" cy="18699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934126" y="4520484"/>
            <a:ext cx="1935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Enabling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Facilitating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Creating opportunities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Making tangible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87166" y="1957589"/>
            <a:ext cx="2356834" cy="2215166"/>
          </a:xfrm>
          <a:prstGeom prst="rect">
            <a:avLst/>
          </a:prstGeom>
          <a:gradFill>
            <a:gsLst>
              <a:gs pos="9000">
                <a:schemeClr val="bg2"/>
              </a:gs>
              <a:gs pos="60000">
                <a:schemeClr val="tx2"/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:\Users\karel\Desktop\karel\pearl\pearl_v2_20130119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096260" y="2923505"/>
            <a:ext cx="1738647" cy="1229284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3522" y="1442434"/>
            <a:ext cx="1878353" cy="11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http://beroepsgeheim.classy.be/images/paul_jambers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4251" y="154547"/>
            <a:ext cx="1279445" cy="7212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8" grpId="0" animBg="1"/>
      <p:bldP spid="5" grpId="0" animBg="1"/>
      <p:bldP spid="7" grpId="0" animBg="1"/>
      <p:bldP spid="26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65" y="436429"/>
            <a:ext cx="8626152" cy="1213689"/>
          </a:xfrm>
        </p:spPr>
        <p:txBody>
          <a:bodyPr/>
          <a:lstStyle/>
          <a:p>
            <a:r>
              <a:rPr lang="en-US" dirty="0" smtClean="0"/>
              <a:t>Focus of the Corporate Pearl Team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5955" y="1354847"/>
          <a:ext cx="4183767" cy="414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93574" y="5438001"/>
            <a:ext cx="1457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(* </a:t>
            </a:r>
            <a:r>
              <a:rPr lang="en-US" sz="1200" dirty="0" err="1" smtClean="0"/>
              <a:t>Exco</a:t>
            </a:r>
            <a:r>
              <a:rPr lang="en-US" sz="1200" dirty="0" smtClean="0"/>
              <a:t> 18/12/2012)</a:t>
            </a:r>
            <a:endParaRPr lang="en-US" sz="12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69294" y="1354847"/>
          <a:ext cx="4349420" cy="414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4" y="218941"/>
            <a:ext cx="8538693" cy="994748"/>
          </a:xfrm>
        </p:spPr>
        <p:txBody>
          <a:bodyPr/>
          <a:lstStyle/>
          <a:p>
            <a:r>
              <a:rPr lang="en-US" sz="3600" dirty="0" smtClean="0"/>
              <a:t>Timing &amp; scope – Culture &amp; Change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80306" y="4854441"/>
          <a:ext cx="8963694" cy="92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7728" y="798490"/>
          <a:ext cx="8512938" cy="40697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49254"/>
                <a:gridCol w="642510"/>
                <a:gridCol w="945882"/>
                <a:gridCol w="945882"/>
                <a:gridCol w="945882"/>
                <a:gridCol w="945882"/>
                <a:gridCol w="945882"/>
                <a:gridCol w="945882"/>
                <a:gridCol w="945882"/>
              </a:tblGrid>
              <a:tr h="98164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SGM</a:t>
                      </a:r>
                      <a:r>
                        <a:rPr lang="en-US" b="0" baseline="0" dirty="0" smtClean="0"/>
                        <a:t> Level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7673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10402">
                <a:tc>
                  <a:txBody>
                    <a:bodyPr/>
                    <a:lstStyle/>
                    <a:p>
                      <a:r>
                        <a:rPr lang="en-US" dirty="0" smtClean="0"/>
                        <a:t>Corporate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Pentagon 8"/>
          <p:cNvSpPr/>
          <p:nvPr/>
        </p:nvSpPr>
        <p:spPr>
          <a:xfrm>
            <a:off x="1661377" y="4172755"/>
            <a:ext cx="1197736" cy="321972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Pearl Recipes</a:t>
            </a:r>
            <a:endParaRPr lang="en-US" sz="1400" dirty="0"/>
          </a:p>
        </p:txBody>
      </p:sp>
      <p:sp>
        <p:nvSpPr>
          <p:cNvPr id="10" name="Pentagon 9"/>
          <p:cNvSpPr/>
          <p:nvPr/>
        </p:nvSpPr>
        <p:spPr>
          <a:xfrm>
            <a:off x="3039414" y="4170608"/>
            <a:ext cx="5782616" cy="321972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Pearl ‘Ambassadors’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1906075" y="3668332"/>
            <a:ext cx="1169831" cy="321972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Summit</a:t>
            </a:r>
            <a:endParaRPr lang="en-US" sz="1600" dirty="0"/>
          </a:p>
        </p:txBody>
      </p:sp>
      <p:sp>
        <p:nvSpPr>
          <p:cNvPr id="12" name="Pentagon 11"/>
          <p:cNvSpPr/>
          <p:nvPr/>
        </p:nvSpPr>
        <p:spPr>
          <a:xfrm>
            <a:off x="4170610" y="3681211"/>
            <a:ext cx="3711262" cy="321972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wide Culture initiative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2262390" y="3266943"/>
            <a:ext cx="6701308" cy="321972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Opt-in Management Track (co-creation mode) 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1777286" y="895083"/>
            <a:ext cx="7057623" cy="727658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approaches already started or in starting blocks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1852413" y="1943099"/>
            <a:ext cx="7057623" cy="825859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Make it concrete </a:t>
            </a:r>
            <a:r>
              <a:rPr lang="en-US" sz="1600" dirty="0" err="1" smtClean="0"/>
              <a:t>eg</a:t>
            </a:r>
            <a:r>
              <a:rPr lang="en-US" sz="1600" dirty="0" smtClean="0"/>
              <a:t>. Learning Projects, Awards, BU CEO Communication, bring different pearl people within BU together , tracks with CEO, SGM &amp; GM</a:t>
            </a:r>
            <a:endParaRPr 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3078051" y="2878430"/>
            <a:ext cx="5679584" cy="321972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Theme months - high-level offer – opt-in for BU &amp; SGM </a:t>
            </a:r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180307" y="4529070"/>
            <a:ext cx="8641724" cy="321972"/>
          </a:xfrm>
          <a:prstGeom prst="homePlate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Pearl Change Leader Community (on and off line)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bg2"/>
                </a:solidFill>
              </a:rPr>
              <a:t>goal</a:t>
            </a:r>
            <a:r>
              <a:rPr lang="en-US" dirty="0" smtClean="0"/>
              <a:t> of the Pearl Corporate Culture &amp; Change team is </a:t>
            </a:r>
          </a:p>
          <a:p>
            <a:pPr lvl="1"/>
            <a:r>
              <a:rPr lang="en-US" dirty="0" smtClean="0"/>
              <a:t>to (help) make Pearl </a:t>
            </a:r>
            <a:r>
              <a:rPr lang="en-US" dirty="0" smtClean="0">
                <a:solidFill>
                  <a:schemeClr val="bg2"/>
                </a:solidFill>
              </a:rPr>
              <a:t>more tangible </a:t>
            </a:r>
            <a:r>
              <a:rPr lang="en-US" dirty="0" smtClean="0"/>
              <a:t>for the work floor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>
                <a:solidFill>
                  <a:schemeClr val="bg2"/>
                </a:solidFill>
              </a:rPr>
              <a:t>stimulate the cultural change </a:t>
            </a:r>
            <a:r>
              <a:rPr lang="en-US" dirty="0" smtClean="0"/>
              <a:t>that Pearl needs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>
                <a:solidFill>
                  <a:schemeClr val="bg2"/>
                </a:solidFill>
              </a:rPr>
              <a:t>provide a framework </a:t>
            </a:r>
            <a:r>
              <a:rPr lang="en-US" dirty="0" smtClean="0"/>
              <a:t>where behavior can be developed into a new corporate culture</a:t>
            </a:r>
          </a:p>
          <a:p>
            <a:pPr lvl="1"/>
            <a:endParaRPr lang="en-US" dirty="0"/>
          </a:p>
        </p:txBody>
      </p:sp>
      <p:pic>
        <p:nvPicPr>
          <p:cNvPr id="8" name="Picture 6" descr="http://beroepsgeheim.classy.be/images/paul_jamb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4251" y="154547"/>
            <a:ext cx="1279445" cy="721216"/>
          </a:xfrm>
          <a:prstGeom prst="rect">
            <a:avLst/>
          </a:prstGeom>
          <a:noFill/>
        </p:spPr>
      </p:pic>
      <p:pic>
        <p:nvPicPr>
          <p:cNvPr id="9" name="Picture 8" descr="Logo.Pearl.H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" y="0"/>
            <a:ext cx="8083053" cy="5714998"/>
          </a:xfrm>
          <a:prstGeom prst="rect">
            <a:avLst/>
          </a:prstGeom>
          <a:noFill/>
        </p:spPr>
      </p:pic>
      <p:sp>
        <p:nvSpPr>
          <p:cNvPr id="4" name="Titel 2"/>
          <p:cNvSpPr txBox="1">
            <a:spLocks/>
          </p:cNvSpPr>
          <p:nvPr/>
        </p:nvSpPr>
        <p:spPr>
          <a:xfrm>
            <a:off x="1325500" y="1955552"/>
            <a:ext cx="5956907" cy="12136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Let us e</a:t>
            </a:r>
            <a:r>
              <a:rPr lang="en-US" sz="3600" b="1" dirty="0" err="1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njoy</a:t>
            </a:r>
            <a:r>
              <a:rPr lang="en-US" sz="3600" b="1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our Pearl journey </a:t>
            </a:r>
          </a:p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together!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27" name="Picture 3" descr="C:\Users\karel\Desktop\karel\pearl\figuren\par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164" y="2527538"/>
            <a:ext cx="306379" cy="314441"/>
          </a:xfrm>
          <a:prstGeom prst="rect">
            <a:avLst/>
          </a:prstGeom>
          <a:noFill/>
        </p:spPr>
      </p:pic>
      <p:pic>
        <p:nvPicPr>
          <p:cNvPr id="8" name="Picture 7" descr="Logo.Pearl.H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19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41996" y="2026274"/>
            <a:ext cx="7519708" cy="122502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Pearl Corporate Culture &amp; Change team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569" y="25758"/>
            <a:ext cx="7926289" cy="5604162"/>
          </a:xfrm>
          <a:prstGeom prst="rect">
            <a:avLst/>
          </a:prstGeom>
          <a:noFill/>
        </p:spPr>
      </p:pic>
      <p:pic>
        <p:nvPicPr>
          <p:cNvPr id="14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29" y="-2239"/>
            <a:ext cx="8083051" cy="5714998"/>
          </a:xfrm>
          <a:prstGeom prst="rect">
            <a:avLst/>
          </a:prstGeom>
          <a:noFill/>
        </p:spPr>
      </p:pic>
      <p:pic>
        <p:nvPicPr>
          <p:cNvPr id="5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" y="0"/>
            <a:ext cx="8083053" cy="5714998"/>
          </a:xfrm>
          <a:prstGeom prst="rect">
            <a:avLst/>
          </a:prstGeom>
          <a:noFill/>
        </p:spPr>
      </p:pic>
      <p:pic>
        <p:nvPicPr>
          <p:cNvPr id="11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4379" y="0"/>
            <a:ext cx="8083053" cy="57149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6" cstate="print"/>
          <a:srcRect l="50349"/>
          <a:stretch>
            <a:fillRect/>
          </a:stretch>
        </p:blipFill>
        <p:spPr bwMode="auto">
          <a:xfrm>
            <a:off x="4654151" y="0"/>
            <a:ext cx="4013280" cy="5714999"/>
          </a:xfrm>
          <a:prstGeom prst="rect">
            <a:avLst/>
          </a:prstGeom>
          <a:noFill/>
        </p:spPr>
      </p:pic>
      <p:pic>
        <p:nvPicPr>
          <p:cNvPr id="12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6" cstate="print"/>
          <a:srcRect r="48279" b="33091"/>
          <a:stretch>
            <a:fillRect/>
          </a:stretch>
        </p:blipFill>
        <p:spPr bwMode="auto">
          <a:xfrm>
            <a:off x="566671" y="0"/>
            <a:ext cx="4180609" cy="3823855"/>
          </a:xfrm>
          <a:prstGeom prst="rect">
            <a:avLst/>
          </a:prstGeom>
          <a:noFill/>
        </p:spPr>
      </p:pic>
      <p:sp>
        <p:nvSpPr>
          <p:cNvPr id="15" name="Titel 2"/>
          <p:cNvSpPr txBox="1">
            <a:spLocks/>
          </p:cNvSpPr>
          <p:nvPr/>
        </p:nvSpPr>
        <p:spPr>
          <a:xfrm>
            <a:off x="1325500" y="1955552"/>
            <a:ext cx="5956907" cy="12136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Let us take </a:t>
            </a:r>
          </a:p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you </a:t>
            </a:r>
            <a:r>
              <a:rPr lang="en-US" sz="3200" b="1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on a </a:t>
            </a:r>
          </a:p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Pearl journey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6" name="Picture 3" descr="C:\Users\karel\Desktop\karel\pearl\figuren\pare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0535" y="2905125"/>
            <a:ext cx="260335" cy="2671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940116" y="779821"/>
            <a:ext cx="7519708" cy="1225021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When does </a:t>
            </a:r>
            <a:r>
              <a:rPr lang="en-US" sz="2800" b="1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Pearl start changing things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?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Picture 8" descr="Logo.Pearl.H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  <p:pic>
        <p:nvPicPr>
          <p:cNvPr id="1026" name="Picture 2" descr="C:\Users\karel\Desktop\karel\pearl\figuren\pearl_is_started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66994" y="1305203"/>
            <a:ext cx="5807293" cy="395599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834441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.Pearl.H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voice of the floor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can be </a:t>
            </a:r>
            <a:r>
              <a:rPr lang="en-US" sz="3600" dirty="0" smtClean="0">
                <a:solidFill>
                  <a:schemeClr val="bg2"/>
                </a:solidFill>
              </a:rPr>
              <a:t>inspiring</a:t>
            </a:r>
            <a:r>
              <a:rPr lang="en-US" sz="3600" dirty="0" smtClean="0"/>
              <a:t> 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123" y="1766823"/>
            <a:ext cx="5685182" cy="3746081"/>
          </a:xfrm>
        </p:spPr>
        <p:txBody>
          <a:bodyPr/>
          <a:lstStyle/>
          <a:p>
            <a:pPr marL="0" indent="3175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800" dirty="0" smtClean="0"/>
              <a:t>I want to join </a:t>
            </a:r>
            <a:r>
              <a:rPr lang="en-US" dirty="0" smtClean="0"/>
              <a:t>/+/ Finally! /+/ </a:t>
            </a:r>
            <a:r>
              <a:rPr lang="en-US" sz="2800" dirty="0" smtClean="0">
                <a:solidFill>
                  <a:schemeClr val="bg2"/>
                </a:solidFill>
              </a:rPr>
              <a:t>Think positive</a:t>
            </a:r>
            <a:r>
              <a:rPr lang="en-US" dirty="0" smtClean="0"/>
              <a:t>. /+/ </a:t>
            </a:r>
            <a:r>
              <a:rPr lang="en-US" sz="2400" dirty="0" smtClean="0"/>
              <a:t>Time for a change </a:t>
            </a:r>
            <a:r>
              <a:rPr lang="en-US" dirty="0" smtClean="0"/>
              <a:t>/+/ There are </a:t>
            </a:r>
            <a:r>
              <a:rPr lang="en-US" sz="2800" dirty="0" smtClean="0"/>
              <a:t>many opportunities </a:t>
            </a:r>
            <a:r>
              <a:rPr lang="en-US" dirty="0" smtClean="0"/>
              <a:t>/+/ I like </a:t>
            </a:r>
            <a:r>
              <a:rPr lang="en-US" sz="2400" dirty="0" smtClean="0">
                <a:solidFill>
                  <a:schemeClr val="bg2"/>
                </a:solidFill>
              </a:rPr>
              <a:t>the buzz </a:t>
            </a:r>
            <a:r>
              <a:rPr lang="en-US" dirty="0" smtClean="0"/>
              <a:t>it creates /+/ My management is </a:t>
            </a:r>
            <a:r>
              <a:rPr lang="en-US" dirty="0" smtClean="0">
                <a:solidFill>
                  <a:schemeClr val="bg2"/>
                </a:solidFill>
              </a:rPr>
              <a:t>actually doing stuff</a:t>
            </a:r>
            <a:r>
              <a:rPr lang="en-US" dirty="0" smtClean="0"/>
              <a:t> /+/ </a:t>
            </a:r>
            <a:r>
              <a:rPr lang="en-US" sz="2400" dirty="0" smtClean="0"/>
              <a:t>Changing culture can be fun!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026" name="Picture 2" descr="\\S0025600\u02201\Documents\pearl_export\exco_ppt_opdracht\Karel Black Box\goed_aan_kbc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20748618">
            <a:off x="6668555" y="721216"/>
            <a:ext cx="4255747" cy="34966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09391" y="1908313"/>
            <a:ext cx="940905" cy="3048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-1592317" y="526358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D7605-1008-454B-8CEA-01CEFD2483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6231" y="1501783"/>
            <a:ext cx="5900204" cy="3706698"/>
          </a:xfrm>
        </p:spPr>
        <p:txBody>
          <a:bodyPr/>
          <a:lstStyle/>
          <a:p>
            <a:pPr marL="0" indent="3175" algn="just">
              <a:lnSpc>
                <a:spcPts val="4100"/>
              </a:lnSpc>
              <a:buNone/>
            </a:pPr>
            <a:r>
              <a:rPr lang="en-US" dirty="0" smtClean="0"/>
              <a:t>I don't know </a:t>
            </a:r>
            <a:r>
              <a:rPr lang="en-US" sz="2800" dirty="0" smtClean="0">
                <a:solidFill>
                  <a:schemeClr val="bg2"/>
                </a:solidFill>
              </a:rPr>
              <a:t>where to start </a:t>
            </a:r>
            <a:r>
              <a:rPr lang="en-US" sz="2400" dirty="0" smtClean="0"/>
              <a:t>/-/ </a:t>
            </a:r>
            <a:r>
              <a:rPr lang="en-US" dirty="0" smtClean="0"/>
              <a:t>We are </a:t>
            </a:r>
            <a:r>
              <a:rPr lang="en-US" sz="2400" dirty="0" smtClean="0"/>
              <a:t>already working Pearl</a:t>
            </a:r>
            <a:r>
              <a:rPr lang="en-US" sz="2800" dirty="0" smtClean="0"/>
              <a:t> </a:t>
            </a:r>
            <a:r>
              <a:rPr lang="en-US" sz="2400" dirty="0" smtClean="0"/>
              <a:t>/-/ </a:t>
            </a:r>
            <a:r>
              <a:rPr lang="en-US" dirty="0" smtClean="0"/>
              <a:t>Another name, another strategy.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What's different? </a:t>
            </a:r>
            <a:r>
              <a:rPr lang="en-US" sz="2400" dirty="0" smtClean="0"/>
              <a:t>/-/ </a:t>
            </a:r>
            <a:r>
              <a:rPr lang="en-US" sz="2800" dirty="0" smtClean="0"/>
              <a:t>I'm still waiting </a:t>
            </a:r>
            <a:r>
              <a:rPr lang="en-US" dirty="0" smtClean="0"/>
              <a:t>on a move of top management</a:t>
            </a:r>
            <a:r>
              <a:rPr lang="en-US" sz="2400" dirty="0" smtClean="0"/>
              <a:t> /-/ </a:t>
            </a:r>
            <a:r>
              <a:rPr lang="en-US" sz="2400" dirty="0" smtClean="0">
                <a:solidFill>
                  <a:schemeClr val="bg2"/>
                </a:solidFill>
              </a:rPr>
              <a:t>I haven't seen anything </a:t>
            </a:r>
            <a:r>
              <a:rPr lang="en-US" dirty="0" smtClean="0"/>
              <a:t>at our work floor yet</a:t>
            </a:r>
            <a:r>
              <a:rPr lang="en-US" sz="2400" dirty="0" smtClean="0"/>
              <a:t>  /-/ </a:t>
            </a:r>
            <a:r>
              <a:rPr lang="en-US" dirty="0" smtClean="0"/>
              <a:t>It's </a:t>
            </a:r>
            <a:r>
              <a:rPr lang="en-US" sz="2400" b="1" dirty="0" smtClean="0"/>
              <a:t>only fun &amp; communication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62547" y="539460"/>
            <a:ext cx="7525791" cy="1213689"/>
          </a:xfrm>
        </p:spPr>
        <p:txBody>
          <a:bodyPr/>
          <a:lstStyle/>
          <a:p>
            <a:r>
              <a:rPr lang="en-US" sz="3600" dirty="0" smtClean="0"/>
              <a:t>… but also </a:t>
            </a:r>
            <a:r>
              <a:rPr lang="en-US" sz="3600" dirty="0" smtClean="0">
                <a:solidFill>
                  <a:schemeClr val="bg2"/>
                </a:solidFill>
              </a:rPr>
              <a:t>very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2"/>
                </a:solidFill>
              </a:rPr>
              <a:t>real</a:t>
            </a:r>
            <a:r>
              <a:rPr lang="en-US" sz="3600" dirty="0" smtClean="0"/>
              <a:t>.</a:t>
            </a:r>
            <a:endParaRPr lang="en-US" dirty="0"/>
          </a:p>
        </p:txBody>
      </p:sp>
      <p:pic>
        <p:nvPicPr>
          <p:cNvPr id="2052" name="Picture 4" descr="\\S0025600\u02201\Documents\pearl_export\exco_ppt_opdracht\Karel Black Box\Geloofwaard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6744">
            <a:off x="-658768" y="1822670"/>
            <a:ext cx="3131512" cy="892357"/>
          </a:xfrm>
          <a:prstGeom prst="rect">
            <a:avLst/>
          </a:prstGeom>
          <a:noFill/>
        </p:spPr>
      </p:pic>
      <p:pic>
        <p:nvPicPr>
          <p:cNvPr id="2053" name="Picture 5" descr="\\S0025600\u02201\Documents\pearl_export\exco_ppt_opdracht\Karel Black Box\uitspraak 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2292">
            <a:off x="-795000" y="3937447"/>
            <a:ext cx="3238500" cy="2266950"/>
          </a:xfrm>
          <a:prstGeom prst="rect">
            <a:avLst/>
          </a:prstGeom>
          <a:noFill/>
        </p:spPr>
      </p:pic>
      <p:pic>
        <p:nvPicPr>
          <p:cNvPr id="2050" name="Picture 2" descr="\\S0025600\u02201\Documents\pearl_export\exco_ppt_opdracht\Karel Black Box\Wiewerkvlo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1295">
            <a:off x="558111" y="3390750"/>
            <a:ext cx="1723528" cy="1254996"/>
          </a:xfrm>
          <a:prstGeom prst="rect">
            <a:avLst/>
          </a:prstGeom>
          <a:noFill/>
        </p:spPr>
      </p:pic>
      <p:pic>
        <p:nvPicPr>
          <p:cNvPr id="2051" name="Picture 3" descr="\\S0025600\u02201\Documents\pearl_export\exco_ppt_opdracht\Karel Black Box\Geloo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9590">
            <a:off x="-246913" y="2577788"/>
            <a:ext cx="2657475" cy="971550"/>
          </a:xfrm>
          <a:prstGeom prst="rect">
            <a:avLst/>
          </a:prstGeom>
          <a:noFill/>
        </p:spPr>
      </p:pic>
      <p:sp>
        <p:nvSpPr>
          <p:cNvPr id="10" name="Slide Number Placeholder 6"/>
          <p:cNvSpPr txBox="1">
            <a:spLocks/>
          </p:cNvSpPr>
          <p:nvPr/>
        </p:nvSpPr>
        <p:spPr>
          <a:xfrm>
            <a:off x="-1592317" y="526358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D7605-1008-454B-8CEA-01CEFD2483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5965" y="3167270"/>
            <a:ext cx="1908313" cy="45057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30208" y="2617305"/>
            <a:ext cx="616228" cy="45057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.Pearl.HR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Pearl philosophy?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05" y="1512823"/>
            <a:ext cx="7541235" cy="319846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Purpose</a:t>
            </a:r>
            <a:r>
              <a:rPr lang="en-US" dirty="0" smtClean="0"/>
              <a:t> drives people.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Engaged</a:t>
            </a:r>
            <a:r>
              <a:rPr lang="en-US" dirty="0" smtClean="0"/>
              <a:t> people lead to better results.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Proud</a:t>
            </a:r>
            <a:r>
              <a:rPr lang="en-US" dirty="0" smtClean="0"/>
              <a:t> people go a mile further.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Focus on the positive </a:t>
            </a:r>
            <a:r>
              <a:rPr lang="en-US" dirty="0" smtClean="0"/>
              <a:t>leads to better and more creative results. </a:t>
            </a:r>
          </a:p>
          <a:p>
            <a:r>
              <a:rPr lang="en-US" dirty="0" smtClean="0"/>
              <a:t>Human aspect is key. Pearl needs to be </a:t>
            </a:r>
            <a:r>
              <a:rPr lang="en-US" dirty="0" smtClean="0">
                <a:solidFill>
                  <a:schemeClr val="bg2"/>
                </a:solidFill>
              </a:rPr>
              <a:t>embraced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Story telling to generate </a:t>
            </a:r>
            <a:r>
              <a:rPr lang="en-US" dirty="0" smtClean="0">
                <a:solidFill>
                  <a:schemeClr val="bg2"/>
                </a:solidFill>
              </a:rPr>
              <a:t>positive vibes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No large central</a:t>
            </a:r>
            <a:r>
              <a:rPr lang="en-US" dirty="0" smtClean="0"/>
              <a:t> change program, local initiative</a:t>
            </a:r>
          </a:p>
          <a:p>
            <a:endParaRPr lang="en-US" dirty="0" smtClean="0"/>
          </a:p>
        </p:txBody>
      </p:sp>
      <p:pic>
        <p:nvPicPr>
          <p:cNvPr id="5" name="Picture 4" descr="Logo.Pearl.H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7560" y="4532300"/>
            <a:ext cx="1024128" cy="647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1" y="0"/>
            <a:ext cx="8083051" cy="571499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4" name="Picture 2" descr="\\S0025600\u02201\Documents\pearl_export\exco_ppt_opdracht\bakcup\you_are_he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7922">
            <a:off x="4482942" y="3896130"/>
            <a:ext cx="594155" cy="10129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el\Desktop\karel\pearl\pearl_v2_20130119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" y="0"/>
            <a:ext cx="8083053" cy="571499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6699" t="-393" b="61093"/>
          <a:stretch>
            <a:fillRect/>
          </a:stretch>
        </p:blipFill>
        <p:spPr bwMode="auto">
          <a:xfrm>
            <a:off x="0" y="3380509"/>
            <a:ext cx="4102011" cy="233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r="12834" b="60494"/>
          <a:stretch>
            <a:fillRect/>
          </a:stretch>
        </p:blipFill>
        <p:spPr bwMode="auto">
          <a:xfrm>
            <a:off x="4352888" y="3396866"/>
            <a:ext cx="4791112" cy="231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inhoud 3"/>
          <p:cNvSpPr txBox="1">
            <a:spLocks/>
          </p:cNvSpPr>
          <p:nvPr/>
        </p:nvSpPr>
        <p:spPr>
          <a:xfrm>
            <a:off x="733248" y="1819931"/>
            <a:ext cx="7541235" cy="31984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is a process.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Change is a journey.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3366"/>
                </a:solidFill>
                <a:latin typeface="Arial"/>
              </a:rPr>
              <a:t>Change is head and heart, not just head.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bg2"/>
                </a:solidFill>
                <a:latin typeface="Arial"/>
              </a:rPr>
              <a:t>Every change has a why </a:t>
            </a:r>
            <a:r>
              <a:rPr lang="en-US" dirty="0" smtClean="0">
                <a:solidFill>
                  <a:srgbClr val="003366"/>
                </a:solidFill>
                <a:latin typeface="Arial"/>
              </a:rPr>
              <a:t>that needs to be kept alive.</a:t>
            </a:r>
          </a:p>
          <a:p>
            <a:pPr marL="261938" lvl="0" indent="-261938">
              <a:spcAft>
                <a:spcPts val="800"/>
              </a:spcAft>
              <a:buClr>
                <a:srgbClr val="0099CC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bg2"/>
                </a:solidFill>
                <a:latin typeface="Arial"/>
              </a:rPr>
              <a:t>Change starts with understanding. </a:t>
            </a:r>
            <a:r>
              <a:rPr lang="en-US" dirty="0" smtClean="0">
                <a:solidFill>
                  <a:schemeClr val="tx2"/>
                </a:solidFill>
                <a:latin typeface="Arial"/>
              </a:rPr>
              <a:t>Help everybody understand.</a:t>
            </a:r>
          </a:p>
          <a:p>
            <a:pPr marL="261938" marR="0" lvl="0" indent="-2619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707130" y="1289558"/>
            <a:ext cx="7525791" cy="121368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is change?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7605-1008-454B-8CEA-01CEFD2483E5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13" name="Picture 12" descr="C:\Users\karel\Desktop\karel\pearl\pearl_v2_20130119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82129" y="0"/>
            <a:ext cx="1361870" cy="962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C_Pearltemplate">
  <a:themeElements>
    <a:clrScheme name="KBC Colors 1">
      <a:dk1>
        <a:sysClr val="windowText" lastClr="000000"/>
      </a:dk1>
      <a:lt1>
        <a:sysClr val="window" lastClr="FFFFFF"/>
      </a:lt1>
      <a:dk2>
        <a:srgbClr val="003366"/>
      </a:dk2>
      <a:lt2>
        <a:srgbClr val="0099CC"/>
      </a:lt2>
      <a:accent1>
        <a:srgbClr val="003366"/>
      </a:accent1>
      <a:accent2>
        <a:srgbClr val="0099CC"/>
      </a:accent2>
      <a:accent3>
        <a:srgbClr val="A3A3A3"/>
      </a:accent3>
      <a:accent4>
        <a:srgbClr val="BDBDC6"/>
      </a:accent4>
      <a:accent5>
        <a:srgbClr val="EB7573"/>
      </a:accent5>
      <a:accent6>
        <a:srgbClr val="FBCEBE"/>
      </a:accent6>
      <a:hlink>
        <a:srgbClr val="16638F"/>
      </a:hlink>
      <a:folHlink>
        <a:srgbClr val="308D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9CC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KBC_Pearltemplate</Template>
  <TotalTime>0</TotalTime>
  <Words>836</Words>
  <Application>Microsoft Office PowerPoint</Application>
  <PresentationFormat>On-screen Show (16:10)</PresentationFormat>
  <Paragraphs>139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KBC_Pearltemplate</vt:lpstr>
      <vt:lpstr>Slide 1</vt:lpstr>
      <vt:lpstr>The Pearl Corporate Culture &amp; Change team</vt:lpstr>
      <vt:lpstr>Slide 3</vt:lpstr>
      <vt:lpstr>Slide 4</vt:lpstr>
      <vt:lpstr>The voice of the floor can be inspiring ...</vt:lpstr>
      <vt:lpstr>… but also very real.</vt:lpstr>
      <vt:lpstr>What is the Pearl philosophy?</vt:lpstr>
      <vt:lpstr>Slide 8</vt:lpstr>
      <vt:lpstr>Slide 9</vt:lpstr>
      <vt:lpstr>Slide 10</vt:lpstr>
      <vt:lpstr>Slide 11</vt:lpstr>
      <vt:lpstr>Slide 12</vt:lpstr>
      <vt:lpstr>Slide 13</vt:lpstr>
      <vt:lpstr>Who is the Pearl Corporate Culture &amp; Change team?</vt:lpstr>
      <vt:lpstr>What are they doing?</vt:lpstr>
      <vt:lpstr>Focus of the Corporate Pearl Team </vt:lpstr>
      <vt:lpstr>Timing &amp; scope – Culture &amp; Change</vt:lpstr>
      <vt:lpstr>What drives them?</vt:lpstr>
      <vt:lpstr>Slide 19</vt:lpstr>
    </vt:vector>
  </TitlesOfParts>
  <Company>KBC Group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 change</dc:title>
  <dc:creator>Karel Nijs</dc:creator>
  <cp:lastModifiedBy>Sofie Blockx</cp:lastModifiedBy>
  <cp:revision>162</cp:revision>
  <dcterms:created xsi:type="dcterms:W3CDTF">2013-01-09T09:58:00Z</dcterms:created>
  <dcterms:modified xsi:type="dcterms:W3CDTF">2013-03-15T08:09:31Z</dcterms:modified>
</cp:coreProperties>
</file>