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diagrams/colors11.xml" ContentType="application/vnd.openxmlformats-officedocument.drawingml.diagramColors+xml"/>
  <Override PartName="/ppt/notesSlides/notesSlide49.xml" ContentType="application/vnd.openxmlformats-officedocument.presentationml.notesSlide+xml"/>
  <Override PartName="/ppt/diagrams/data24.xml" ContentType="application/vnd.openxmlformats-officedocument.drawingml.diagramData+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quickStyle17.xml" ContentType="application/vnd.openxmlformats-officedocument.drawingml.diagramStyle+xml"/>
  <Override PartName="/ppt/notesSlides/notesSlide63.xml" ContentType="application/vnd.openxmlformats-officedocument.presentationml.notesSlide+xml"/>
  <Override PartName="/ppt/diagrams/drawing18.xml" ContentType="application/vnd.ms-office.drawingml.diagramDrawing+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diagrams/layout17.xml" ContentType="application/vnd.openxmlformats-officedocument.drawingml.diagramLayout+xml"/>
  <Override PartName="/ppt/diagrams/layout28.xml" ContentType="application/vnd.openxmlformats-officedocument.drawingml.diagramLayout+xml"/>
  <Override PartName="/ppt/notesSlides/notesSlide30.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notesSlides/notesSlide68.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diagrams/colors30.xml" ContentType="application/vnd.openxmlformats-officedocument.drawingml.diagramColors+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notesSlides/notesSlide60.xml" ContentType="application/vnd.openxmlformats-officedocument.presentationml.notesSlide+xml"/>
  <Override PartName="/ppt/diagrams/quickStyle25.xml" ContentType="application/vnd.openxmlformats-officedocument.drawingml.diagramStyle+xml"/>
  <Override PartName="/ppt/diagrams/drawing26.xml" ContentType="application/vnd.ms-office.drawingml.diagramDrawing+xml"/>
  <Override PartName="/ppt/slideLayouts/slideLayout10.xml" ContentType="application/vnd.openxmlformats-officedocument.presentationml.slideLayout+xml"/>
  <Override PartName="/ppt/diagrams/drawing8.xml" ContentType="application/vnd.ms-office.drawingml.diagramDrawing+xml"/>
  <Override PartName="/ppt/diagrams/layout25.xml" ContentType="application/vnd.openxmlformats-officedocument.drawingml.diagramLayout+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diagrams/colors24.xml" ContentType="application/vnd.openxmlformats-officedocument.drawingml.diagramColors+xml"/>
  <Override PartName="/ppt/slides/slide38.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diagrams/data15.xml" ContentType="application/vnd.openxmlformats-officedocument.drawingml.diagramData+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diagrams/quickStyle19.xml" ContentType="application/vnd.openxmlformats-officedocument.drawingml.diagramStyle+xml"/>
  <Override PartName="/ppt/notesSlides/notesSlide65.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notesSlides/notesSlide32.xml" ContentType="application/vnd.openxmlformats-officedocument.presentationml.notesSlide+xml"/>
  <Override PartName="/ppt/diagrams/layout19.xml" ContentType="application/vnd.openxmlformats-officedocument.drawingml.diagramLayout+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quickStyle22.xml" ContentType="application/vnd.openxmlformats-officedocument.drawingml.diagramStyle+xml"/>
  <Override PartName="/ppt/diagrams/drawing23.xml" ContentType="application/vnd.ms-office.drawingml.diagramDrawing+xml"/>
  <Override PartName="/ppt/diagrams/colors29.xml" ContentType="application/vnd.openxmlformats-officedocument.drawingml.diagramColors+xml"/>
  <Override PartName="/ppt/slides/slide7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layout22.xml" ContentType="application/vnd.openxmlformats-officedocument.drawingml.diagramLayout+xml"/>
  <Override PartName="/ppt/slides/slide57.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quickStyle5.xml" ContentType="application/vnd.openxmlformats-officedocument.drawingml.diagramStyle+xml"/>
  <Override PartName="/ppt/notesSlides/notesSlide59.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diagrams/colors10.xml" ContentType="application/vnd.openxmlformats-officedocument.drawingml.diagramColors+xml"/>
  <Override PartName="/ppt/notesSlides/notesSlide48.xml" ContentType="application/vnd.openxmlformats-officedocument.presentationml.notesSlide+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notesSlides/notesSlide62.xml" ContentType="application/vnd.openxmlformats-officedocument.presentationml.notesSlide+xml"/>
  <Override PartName="/ppt/diagrams/quickStyle27.xml" ContentType="application/vnd.openxmlformats-officedocument.drawingml.diagramStyle+xml"/>
  <Override PartName="/ppt/diagrams/drawing28.xml" ContentType="application/vnd.ms-office.drawingml.diagramDrawing+xml"/>
  <Override PartName="/ppt/notesSlides/notesSlide73.xml" ContentType="application/vnd.openxmlformats-officedocument.presentationml.notes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diagrams/layout27.xml" ContentType="application/vnd.openxmlformats-officedocument.drawingml.diagramLayout+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40.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slides/slide98.xml" ContentType="application/vnd.openxmlformats-officedocument.presentationml.slide+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legacyDocTextInfo.bin" ContentType="application/vnd.ms-office.legacyDocTextInfo"/>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Default Extension="bin" ContentType="application/vnd.ms-office.legacyDiagramText"/>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drawing19.xml" ContentType="application/vnd.ms-office.drawingml.diagramDrawing+xml"/>
  <Override PartName="/ppt/notesSlides/notesSlide64.xml" ContentType="application/vnd.openxmlformats-officedocument.presentationml.notesSlide+xml"/>
  <Override PartName="/ppt/diagrams/quickStyle29.xml" ContentType="application/vnd.openxmlformats-officedocument.drawingml.diagramStyle+xml"/>
  <Override PartName="/ppt/notesSlides/notesSlide75.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notesSlides/notesSlide42.xml" ContentType="application/vnd.openxmlformats-officedocument.presentationml.notesSlide+xml"/>
  <Override PartName="/ppt/diagrams/layout18.xml" ContentType="application/vnd.openxmlformats-officedocument.drawingml.diagram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diagrams/colors28.xml" ContentType="application/vnd.openxmlformats-officedocument.drawingml.diagramColors+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slides/slide78.xml" ContentType="application/vnd.openxmlformats-officedocument.presentationml.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diagrams/colors20.xml" ContentType="application/vnd.openxmlformats-officedocument.drawingml.diagramColors+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diagrams/data11.xml" ContentType="application/vnd.openxmlformats-officedocument.drawingml.diagramData+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notesSlides/notesSlide61.xml" ContentType="application/vnd.openxmlformats-officedocument.presentationml.notesSlide+xml"/>
  <Override PartName="/ppt/diagrams/drawing9.xml" ContentType="application/vnd.ms-office.drawingml.diagramDrawing+xml"/>
  <Override PartName="/ppt/diagrams/layout15.xml" ContentType="application/vnd.openxmlformats-officedocument.drawingml.diagramLayout+xml"/>
  <Override PartName="/ppt/notesSlides/notesSlide50.xml" ContentType="application/vnd.openxmlformats-officedocument.presentationml.notesSlide+xml"/>
  <Override PartName="/ppt/diagrams/layout26.xml" ContentType="application/vnd.openxmlformats-officedocument.drawingml.diagramLayout+xml"/>
  <Override PartName="/ppt/diagrams/quickStyle9.xml" ContentType="application/vnd.openxmlformats-officedocument.drawingml.diagramStyle+xml"/>
  <Override PartName="/ppt/diagrams/drawing30.xml" ContentType="application/vnd.ms-office.drawingml.diagramDrawing+xml"/>
  <Override PartName="/ppt/slides/slide97.xml" ContentType="application/vnd.openxmlformats-officedocument.presentationml.slide+xml"/>
  <Override PartName="/ppt/notesSlides/notesSlide5.xml" ContentType="application/vnd.openxmlformats-officedocument.presentationml.notesSlide+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55.xml" ContentType="application/vnd.openxmlformats-officedocument.presentationml.notesSlide+xml"/>
  <Override PartName="/ppt/diagrams/data30.xml" ContentType="application/vnd.openxmlformats-officedocument.drawingml.diagramData+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109"/>
  </p:notesMasterIdLst>
  <p:sldIdLst>
    <p:sldId id="548" r:id="rId2"/>
    <p:sldId id="495" r:id="rId3"/>
    <p:sldId id="549" r:id="rId4"/>
    <p:sldId id="551" r:id="rId5"/>
    <p:sldId id="552" r:id="rId6"/>
    <p:sldId id="550" r:id="rId7"/>
    <p:sldId id="547" r:id="rId8"/>
    <p:sldId id="493" r:id="rId9"/>
    <p:sldId id="494" r:id="rId10"/>
    <p:sldId id="553" r:id="rId11"/>
    <p:sldId id="554" r:id="rId12"/>
    <p:sldId id="555" r:id="rId13"/>
    <p:sldId id="674" r:id="rId14"/>
    <p:sldId id="557" r:id="rId15"/>
    <p:sldId id="558" r:id="rId16"/>
    <p:sldId id="559" r:id="rId17"/>
    <p:sldId id="560" r:id="rId18"/>
    <p:sldId id="586" r:id="rId19"/>
    <p:sldId id="587" r:id="rId20"/>
    <p:sldId id="588" r:id="rId21"/>
    <p:sldId id="589" r:id="rId22"/>
    <p:sldId id="590" r:id="rId23"/>
    <p:sldId id="591" r:id="rId24"/>
    <p:sldId id="592" r:id="rId25"/>
    <p:sldId id="593" r:id="rId26"/>
    <p:sldId id="594" r:id="rId27"/>
    <p:sldId id="595" r:id="rId28"/>
    <p:sldId id="596" r:id="rId29"/>
    <p:sldId id="597" r:id="rId30"/>
    <p:sldId id="598" r:id="rId31"/>
    <p:sldId id="599" r:id="rId32"/>
    <p:sldId id="600" r:id="rId33"/>
    <p:sldId id="601" r:id="rId34"/>
    <p:sldId id="602" r:id="rId35"/>
    <p:sldId id="603" r:id="rId36"/>
    <p:sldId id="604" r:id="rId37"/>
    <p:sldId id="605" r:id="rId38"/>
    <p:sldId id="606" r:id="rId39"/>
    <p:sldId id="607" r:id="rId40"/>
    <p:sldId id="608" r:id="rId41"/>
    <p:sldId id="609" r:id="rId42"/>
    <p:sldId id="610" r:id="rId43"/>
    <p:sldId id="611" r:id="rId44"/>
    <p:sldId id="612" r:id="rId45"/>
    <p:sldId id="613" r:id="rId46"/>
    <p:sldId id="614" r:id="rId47"/>
    <p:sldId id="615" r:id="rId48"/>
    <p:sldId id="616" r:id="rId49"/>
    <p:sldId id="617" r:id="rId50"/>
    <p:sldId id="618" r:id="rId51"/>
    <p:sldId id="619" r:id="rId52"/>
    <p:sldId id="620" r:id="rId53"/>
    <p:sldId id="621" r:id="rId54"/>
    <p:sldId id="622" r:id="rId55"/>
    <p:sldId id="623" r:id="rId56"/>
    <p:sldId id="624" r:id="rId57"/>
    <p:sldId id="625" r:id="rId58"/>
    <p:sldId id="626" r:id="rId59"/>
    <p:sldId id="627" r:id="rId60"/>
    <p:sldId id="628" r:id="rId61"/>
    <p:sldId id="629" r:id="rId62"/>
    <p:sldId id="630" r:id="rId63"/>
    <p:sldId id="631" r:id="rId64"/>
    <p:sldId id="632" r:id="rId65"/>
    <p:sldId id="633" r:id="rId66"/>
    <p:sldId id="634" r:id="rId67"/>
    <p:sldId id="635" r:id="rId68"/>
    <p:sldId id="636" r:id="rId69"/>
    <p:sldId id="637" r:id="rId70"/>
    <p:sldId id="638" r:id="rId71"/>
    <p:sldId id="639" r:id="rId72"/>
    <p:sldId id="573" r:id="rId73"/>
    <p:sldId id="577" r:id="rId74"/>
    <p:sldId id="567" r:id="rId75"/>
    <p:sldId id="572" r:id="rId76"/>
    <p:sldId id="569" r:id="rId77"/>
    <p:sldId id="570" r:id="rId78"/>
    <p:sldId id="571" r:id="rId79"/>
    <p:sldId id="568" r:id="rId80"/>
    <p:sldId id="696" r:id="rId81"/>
    <p:sldId id="703" r:id="rId82"/>
    <p:sldId id="697" r:id="rId83"/>
    <p:sldId id="704" r:id="rId84"/>
    <p:sldId id="705" r:id="rId85"/>
    <p:sldId id="702" r:id="rId86"/>
    <p:sldId id="706" r:id="rId87"/>
    <p:sldId id="698" r:id="rId88"/>
    <p:sldId id="701" r:id="rId89"/>
    <p:sldId id="710" r:id="rId90"/>
    <p:sldId id="640" r:id="rId91"/>
    <p:sldId id="641" r:id="rId92"/>
    <p:sldId id="642" r:id="rId93"/>
    <p:sldId id="643" r:id="rId94"/>
    <p:sldId id="644" r:id="rId95"/>
    <p:sldId id="651" r:id="rId96"/>
    <p:sldId id="653" r:id="rId97"/>
    <p:sldId id="654" r:id="rId98"/>
    <p:sldId id="574" r:id="rId99"/>
    <p:sldId id="575" r:id="rId100"/>
    <p:sldId id="707" r:id="rId101"/>
    <p:sldId id="712" r:id="rId102"/>
    <p:sldId id="711" r:id="rId103"/>
    <p:sldId id="713" r:id="rId104"/>
    <p:sldId id="714" r:id="rId105"/>
    <p:sldId id="708" r:id="rId106"/>
    <p:sldId id="709" r:id="rId107"/>
    <p:sldId id="715" r:id="rId10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A1B3"/>
    <a:srgbClr val="647A88"/>
    <a:srgbClr val="FFFFC5"/>
    <a:srgbClr val="FFFF99"/>
    <a:srgbClr val="FFFF66"/>
    <a:srgbClr val="B6C8D2"/>
    <a:srgbClr val="9DB5C3"/>
    <a:srgbClr val="CC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03" autoAdjust="0"/>
    <p:restoredTop sz="78833" autoAdjust="0"/>
  </p:normalViewPr>
  <p:slideViewPr>
    <p:cSldViewPr>
      <p:cViewPr varScale="1">
        <p:scale>
          <a:sx n="60" d="100"/>
          <a:sy n="60" d="100"/>
        </p:scale>
        <p:origin x="-139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microsoft.com/office/2006/relationships/legacyDocTextInfo" Target="legacyDocTextInfo.bin"/><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A41FD1-6EA5-42E4-B7E0-0D37E4CF62D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1E8E5996-6E1A-47BA-9DBC-AB592C590DAF}">
      <dgm:prSet phldrT="[Text]"/>
      <dgm:spPr/>
      <dgm:t>
        <a:bodyPr/>
        <a:lstStyle/>
        <a:p>
          <a:r>
            <a:rPr lang="en-US" dirty="0" smtClean="0"/>
            <a:t>Day 1</a:t>
          </a:r>
          <a:endParaRPr lang="en-US" dirty="0"/>
        </a:p>
      </dgm:t>
    </dgm:pt>
    <dgm:pt modelId="{9F3721C6-5D0F-4E6C-AC09-B40CE3738A94}" type="parTrans" cxnId="{3B9FEB38-687F-45F7-A6CD-FD5ABA19EE73}">
      <dgm:prSet/>
      <dgm:spPr/>
      <dgm:t>
        <a:bodyPr/>
        <a:lstStyle/>
        <a:p>
          <a:endParaRPr lang="en-US"/>
        </a:p>
      </dgm:t>
    </dgm:pt>
    <dgm:pt modelId="{0FF5668B-7C7D-4D6C-B7FF-9C377FF3C40D}" type="sibTrans" cxnId="{3B9FEB38-687F-45F7-A6CD-FD5ABA19EE73}">
      <dgm:prSet/>
      <dgm:spPr/>
      <dgm:t>
        <a:bodyPr/>
        <a:lstStyle/>
        <a:p>
          <a:endParaRPr lang="en-US"/>
        </a:p>
      </dgm:t>
    </dgm:pt>
    <dgm:pt modelId="{7B52713B-5237-4FE0-A655-09795DBCA4B7}">
      <dgm:prSet phldrT="[Text]"/>
      <dgm:spPr/>
      <dgm:t>
        <a:bodyPr/>
        <a:lstStyle/>
        <a:p>
          <a:r>
            <a:rPr lang="en-US" dirty="0" smtClean="0">
              <a:latin typeface="Arial" charset="0"/>
              <a:cs typeface="Arial" charset="0"/>
            </a:rPr>
            <a:t>Expectations</a:t>
          </a:r>
          <a:endParaRPr lang="en-US" dirty="0"/>
        </a:p>
      </dgm:t>
    </dgm:pt>
    <dgm:pt modelId="{6255B54E-5D0B-41EC-9A49-B7603CA6609F}" type="parTrans" cxnId="{27E9B671-DC7C-4F56-BD91-20890CA0305F}">
      <dgm:prSet/>
      <dgm:spPr/>
      <dgm:t>
        <a:bodyPr/>
        <a:lstStyle/>
        <a:p>
          <a:endParaRPr lang="en-US"/>
        </a:p>
      </dgm:t>
    </dgm:pt>
    <dgm:pt modelId="{78DC5006-0585-478D-93EC-A397AB249EF5}" type="sibTrans" cxnId="{27E9B671-DC7C-4F56-BD91-20890CA0305F}">
      <dgm:prSet/>
      <dgm:spPr/>
      <dgm:t>
        <a:bodyPr/>
        <a:lstStyle/>
        <a:p>
          <a:endParaRPr lang="en-US"/>
        </a:p>
      </dgm:t>
    </dgm:pt>
    <dgm:pt modelId="{ED4200D8-17C1-4B47-BF97-3AFEDCDF19FC}">
      <dgm:prSet phldrT="[Text]"/>
      <dgm:spPr/>
      <dgm:t>
        <a:bodyPr/>
        <a:lstStyle/>
        <a:p>
          <a:r>
            <a:rPr lang="en-US" dirty="0" smtClean="0"/>
            <a:t>Day 2</a:t>
          </a:r>
          <a:endParaRPr lang="en-US" dirty="0"/>
        </a:p>
      </dgm:t>
    </dgm:pt>
    <dgm:pt modelId="{F987D4A3-CB98-45B3-A31D-59B72F41696D}" type="parTrans" cxnId="{7176AB08-7F1F-4A49-A788-C8F943A91D1C}">
      <dgm:prSet/>
      <dgm:spPr/>
      <dgm:t>
        <a:bodyPr/>
        <a:lstStyle/>
        <a:p>
          <a:endParaRPr lang="en-US"/>
        </a:p>
      </dgm:t>
    </dgm:pt>
    <dgm:pt modelId="{950E856C-EC55-4071-9B3A-0E24F24AC16B}" type="sibTrans" cxnId="{7176AB08-7F1F-4A49-A788-C8F943A91D1C}">
      <dgm:prSet/>
      <dgm:spPr/>
      <dgm:t>
        <a:bodyPr/>
        <a:lstStyle/>
        <a:p>
          <a:endParaRPr lang="en-US"/>
        </a:p>
      </dgm:t>
    </dgm:pt>
    <dgm:pt modelId="{B9572F8B-8DC2-415F-A4F3-440C10F78FCD}">
      <dgm:prSet phldrT="[Text]"/>
      <dgm:spPr/>
      <dgm:t>
        <a:bodyPr/>
        <a:lstStyle/>
        <a:p>
          <a:r>
            <a:rPr lang="en-US" dirty="0" smtClean="0">
              <a:latin typeface="Arial" charset="0"/>
              <a:cs typeface="Arial" charset="0"/>
            </a:rPr>
            <a:t>The History </a:t>
          </a:r>
          <a:endParaRPr lang="en-US" dirty="0"/>
        </a:p>
      </dgm:t>
    </dgm:pt>
    <dgm:pt modelId="{A6BC27B0-8A11-4F9E-8128-A4E4672DB772}" type="parTrans" cxnId="{3B9E48BE-C565-4735-AFCC-900CC72F4ECF}">
      <dgm:prSet/>
      <dgm:spPr/>
      <dgm:t>
        <a:bodyPr/>
        <a:lstStyle/>
        <a:p>
          <a:endParaRPr lang="en-US"/>
        </a:p>
      </dgm:t>
    </dgm:pt>
    <dgm:pt modelId="{0F571498-2006-4FFA-97A4-9B2E440E04C5}" type="sibTrans" cxnId="{3B9E48BE-C565-4735-AFCC-900CC72F4ECF}">
      <dgm:prSet/>
      <dgm:spPr/>
      <dgm:t>
        <a:bodyPr/>
        <a:lstStyle/>
        <a:p>
          <a:endParaRPr lang="en-US"/>
        </a:p>
      </dgm:t>
    </dgm:pt>
    <dgm:pt modelId="{5D91B201-C40B-4CDE-8557-765835B5CE03}">
      <dgm:prSet phldrT="[Text]"/>
      <dgm:spPr/>
      <dgm:t>
        <a:bodyPr/>
        <a:lstStyle/>
        <a:p>
          <a:r>
            <a:rPr lang="en-US" dirty="0" smtClean="0"/>
            <a:t>Day 3</a:t>
          </a:r>
          <a:endParaRPr lang="en-US" dirty="0"/>
        </a:p>
      </dgm:t>
    </dgm:pt>
    <dgm:pt modelId="{A48500AB-EF98-4C0A-BCA2-871A296A8C81}" type="parTrans" cxnId="{6343FEFB-F27D-45CD-9639-99C76BFDF796}">
      <dgm:prSet/>
      <dgm:spPr/>
      <dgm:t>
        <a:bodyPr/>
        <a:lstStyle/>
        <a:p>
          <a:endParaRPr lang="en-US"/>
        </a:p>
      </dgm:t>
    </dgm:pt>
    <dgm:pt modelId="{7049B07D-2D81-4842-A387-D2E378193700}" type="sibTrans" cxnId="{6343FEFB-F27D-45CD-9639-99C76BFDF796}">
      <dgm:prSet/>
      <dgm:spPr/>
      <dgm:t>
        <a:bodyPr/>
        <a:lstStyle/>
        <a:p>
          <a:endParaRPr lang="en-US"/>
        </a:p>
      </dgm:t>
    </dgm:pt>
    <dgm:pt modelId="{5A6C2817-3B9A-4902-8728-CB40027EC739}">
      <dgm:prSet phldrT="[Text]"/>
      <dgm:spPr/>
      <dgm:t>
        <a:bodyPr/>
        <a:lstStyle/>
        <a:p>
          <a:r>
            <a:rPr lang="en-US" dirty="0" smtClean="0"/>
            <a:t>The Challenges</a:t>
          </a:r>
          <a:endParaRPr lang="en-US" dirty="0"/>
        </a:p>
      </dgm:t>
    </dgm:pt>
    <dgm:pt modelId="{C556316B-676B-4AA6-A69C-3D5C0A5CD0CA}" type="parTrans" cxnId="{81A87C79-30C1-4213-B13A-F426D1BBB3DA}">
      <dgm:prSet/>
      <dgm:spPr/>
      <dgm:t>
        <a:bodyPr/>
        <a:lstStyle/>
        <a:p>
          <a:endParaRPr lang="en-US"/>
        </a:p>
      </dgm:t>
    </dgm:pt>
    <dgm:pt modelId="{CA674F6F-19DB-47C4-B372-D381E15EF15E}" type="sibTrans" cxnId="{81A87C79-30C1-4213-B13A-F426D1BBB3DA}">
      <dgm:prSet/>
      <dgm:spPr/>
      <dgm:t>
        <a:bodyPr/>
        <a:lstStyle/>
        <a:p>
          <a:endParaRPr lang="en-US"/>
        </a:p>
      </dgm:t>
    </dgm:pt>
    <dgm:pt modelId="{7015C3D3-8412-4B93-B306-EA750E441F9A}">
      <dgm:prSet/>
      <dgm:spPr/>
      <dgm:t>
        <a:bodyPr/>
        <a:lstStyle/>
        <a:p>
          <a:r>
            <a:rPr lang="en-US" dirty="0" smtClean="0">
              <a:latin typeface="Arial" charset="0"/>
              <a:cs typeface="Arial" charset="0"/>
            </a:rPr>
            <a:t>The Vision</a:t>
          </a:r>
        </a:p>
      </dgm:t>
    </dgm:pt>
    <dgm:pt modelId="{2B0B9301-38D8-4D75-8915-A7DF09908034}" type="parTrans" cxnId="{5A9E0049-CFE8-4C3F-A90A-0C5105C24397}">
      <dgm:prSet/>
      <dgm:spPr/>
      <dgm:t>
        <a:bodyPr/>
        <a:lstStyle/>
        <a:p>
          <a:endParaRPr lang="en-US"/>
        </a:p>
      </dgm:t>
    </dgm:pt>
    <dgm:pt modelId="{5892EEAA-ACF2-49EC-B66C-785594EC412E}" type="sibTrans" cxnId="{5A9E0049-CFE8-4C3F-A90A-0C5105C24397}">
      <dgm:prSet/>
      <dgm:spPr/>
      <dgm:t>
        <a:bodyPr/>
        <a:lstStyle/>
        <a:p>
          <a:endParaRPr lang="en-US"/>
        </a:p>
      </dgm:t>
    </dgm:pt>
    <dgm:pt modelId="{C6FE39FE-490B-47DB-B745-96DE557D5725}">
      <dgm:prSet/>
      <dgm:spPr/>
      <dgm:t>
        <a:bodyPr/>
        <a:lstStyle/>
        <a:p>
          <a:r>
            <a:rPr lang="en-US" dirty="0" smtClean="0">
              <a:latin typeface="Arial" charset="0"/>
              <a:cs typeface="Arial" charset="0"/>
            </a:rPr>
            <a:t>The Model</a:t>
          </a:r>
        </a:p>
      </dgm:t>
    </dgm:pt>
    <dgm:pt modelId="{08173E4B-07F4-411F-9379-B94EB989CED6}" type="parTrans" cxnId="{B2A7B981-527F-4F4C-A434-6F78D4171384}">
      <dgm:prSet/>
      <dgm:spPr/>
      <dgm:t>
        <a:bodyPr/>
        <a:lstStyle/>
        <a:p>
          <a:endParaRPr lang="en-US"/>
        </a:p>
      </dgm:t>
    </dgm:pt>
    <dgm:pt modelId="{7D908FAD-F974-4DB7-91BE-2975BDA63D1C}" type="sibTrans" cxnId="{B2A7B981-527F-4F4C-A434-6F78D4171384}">
      <dgm:prSet/>
      <dgm:spPr/>
      <dgm:t>
        <a:bodyPr/>
        <a:lstStyle/>
        <a:p>
          <a:endParaRPr lang="en-US"/>
        </a:p>
      </dgm:t>
    </dgm:pt>
    <dgm:pt modelId="{169FC334-51F3-48D2-BA33-4740EE360B6B}">
      <dgm:prSet/>
      <dgm:spPr/>
      <dgm:t>
        <a:bodyPr/>
        <a:lstStyle/>
        <a:p>
          <a:r>
            <a:rPr lang="en-US" dirty="0" smtClean="0">
              <a:latin typeface="Arial" charset="0"/>
              <a:cs typeface="Arial" charset="0"/>
            </a:rPr>
            <a:t>The Guidelines</a:t>
          </a:r>
        </a:p>
      </dgm:t>
    </dgm:pt>
    <dgm:pt modelId="{13CFE2DF-6D95-4671-9BB0-3A6846C5C096}" type="parTrans" cxnId="{76EA3264-1661-40B1-8F6A-5E2DE16778A1}">
      <dgm:prSet/>
      <dgm:spPr/>
      <dgm:t>
        <a:bodyPr/>
        <a:lstStyle/>
        <a:p>
          <a:endParaRPr lang="en-US"/>
        </a:p>
      </dgm:t>
    </dgm:pt>
    <dgm:pt modelId="{31704F11-E80B-4A7F-AA4F-804BD4963A54}" type="sibTrans" cxnId="{76EA3264-1661-40B1-8F6A-5E2DE16778A1}">
      <dgm:prSet/>
      <dgm:spPr/>
      <dgm:t>
        <a:bodyPr/>
        <a:lstStyle/>
        <a:p>
          <a:endParaRPr lang="en-US"/>
        </a:p>
      </dgm:t>
    </dgm:pt>
    <dgm:pt modelId="{899B4175-DCB5-48EB-9EB9-4175049675CE}">
      <dgm:prSet/>
      <dgm:spPr/>
      <dgm:t>
        <a:bodyPr/>
        <a:lstStyle/>
        <a:p>
          <a:r>
            <a:rPr lang="en-US" dirty="0" smtClean="0">
              <a:latin typeface="Arial" charset="0"/>
              <a:cs typeface="Arial" charset="0"/>
            </a:rPr>
            <a:t>The Initiatives</a:t>
          </a:r>
        </a:p>
      </dgm:t>
    </dgm:pt>
    <dgm:pt modelId="{52F59F79-1ABC-4333-AF6B-EA80DBF26192}" type="parTrans" cxnId="{95554B17-97C2-47B4-BB85-41778CC0BF66}">
      <dgm:prSet/>
      <dgm:spPr/>
      <dgm:t>
        <a:bodyPr/>
        <a:lstStyle/>
        <a:p>
          <a:endParaRPr lang="en-US"/>
        </a:p>
      </dgm:t>
    </dgm:pt>
    <dgm:pt modelId="{4E12C9A3-3BE4-4B29-9CD2-19A815C5B3BB}" type="sibTrans" cxnId="{95554B17-97C2-47B4-BB85-41778CC0BF66}">
      <dgm:prSet/>
      <dgm:spPr/>
      <dgm:t>
        <a:bodyPr/>
        <a:lstStyle/>
        <a:p>
          <a:endParaRPr lang="en-US"/>
        </a:p>
      </dgm:t>
    </dgm:pt>
    <dgm:pt modelId="{2A315D12-E2A8-490F-98B8-832B41CC5651}">
      <dgm:prSet/>
      <dgm:spPr/>
      <dgm:t>
        <a:bodyPr/>
        <a:lstStyle/>
        <a:p>
          <a:r>
            <a:rPr lang="en-US" dirty="0" smtClean="0">
              <a:latin typeface="Arial" charset="0"/>
              <a:cs typeface="Arial" charset="0"/>
            </a:rPr>
            <a:t>The Development Initiative</a:t>
          </a:r>
        </a:p>
      </dgm:t>
    </dgm:pt>
    <dgm:pt modelId="{78BE27AF-03F8-4541-89AE-0D410AC2838D}" type="parTrans" cxnId="{53063FB9-3E61-4101-BE21-94503B55D74F}">
      <dgm:prSet/>
      <dgm:spPr/>
      <dgm:t>
        <a:bodyPr/>
        <a:lstStyle/>
        <a:p>
          <a:endParaRPr lang="en-US"/>
        </a:p>
      </dgm:t>
    </dgm:pt>
    <dgm:pt modelId="{22984BA4-AA85-48BF-9A7F-48C1A3A58A4D}" type="sibTrans" cxnId="{53063FB9-3E61-4101-BE21-94503B55D74F}">
      <dgm:prSet/>
      <dgm:spPr/>
      <dgm:t>
        <a:bodyPr/>
        <a:lstStyle/>
        <a:p>
          <a:endParaRPr lang="en-US"/>
        </a:p>
      </dgm:t>
    </dgm:pt>
    <dgm:pt modelId="{D3F57A9D-AD07-4651-A29D-A974298D038F}">
      <dgm:prSet/>
      <dgm:spPr/>
      <dgm:t>
        <a:bodyPr/>
        <a:lstStyle/>
        <a:p>
          <a:r>
            <a:rPr lang="en-US" dirty="0" smtClean="0">
              <a:latin typeface="Arial" charset="0"/>
              <a:cs typeface="Arial" charset="0"/>
            </a:rPr>
            <a:t>Adding Immediate Value</a:t>
          </a:r>
        </a:p>
      </dgm:t>
    </dgm:pt>
    <dgm:pt modelId="{89605317-AEEE-4C97-B439-99BE115848DC}" type="parTrans" cxnId="{5C01B6FD-F7B3-4A57-A5EE-BF981AED5483}">
      <dgm:prSet/>
      <dgm:spPr/>
      <dgm:t>
        <a:bodyPr/>
        <a:lstStyle/>
        <a:p>
          <a:endParaRPr lang="en-US"/>
        </a:p>
      </dgm:t>
    </dgm:pt>
    <dgm:pt modelId="{3171411F-83D0-4919-8FBD-5972394F92A7}" type="sibTrans" cxnId="{5C01B6FD-F7B3-4A57-A5EE-BF981AED5483}">
      <dgm:prSet/>
      <dgm:spPr/>
      <dgm:t>
        <a:bodyPr/>
        <a:lstStyle/>
        <a:p>
          <a:endParaRPr lang="en-US"/>
        </a:p>
      </dgm:t>
    </dgm:pt>
    <dgm:pt modelId="{16C8FF51-CF09-4DD9-9DB0-0D6E1284EEF7}">
      <dgm:prSet phldrT="[Text]"/>
      <dgm:spPr/>
      <dgm:t>
        <a:bodyPr/>
        <a:lstStyle/>
        <a:p>
          <a:r>
            <a:rPr lang="en-US" dirty="0" smtClean="0"/>
            <a:t>Introductions</a:t>
          </a:r>
          <a:endParaRPr lang="en-US" dirty="0"/>
        </a:p>
      </dgm:t>
    </dgm:pt>
    <dgm:pt modelId="{8995DCFC-28EF-40F8-8FDD-0E13AE3C584C}" type="parTrans" cxnId="{7CE4A2FA-C4E9-419C-8504-A44B46E38526}">
      <dgm:prSet/>
      <dgm:spPr/>
    </dgm:pt>
    <dgm:pt modelId="{05834E2B-A908-484B-877D-CB9332160BE7}" type="sibTrans" cxnId="{7CE4A2FA-C4E9-419C-8504-A44B46E38526}">
      <dgm:prSet/>
      <dgm:spPr/>
    </dgm:pt>
    <dgm:pt modelId="{4B438A6F-8BF3-4FBB-B70C-736BE5AF55B6}">
      <dgm:prSet/>
      <dgm:spPr/>
      <dgm:t>
        <a:bodyPr/>
        <a:lstStyle/>
        <a:p>
          <a:r>
            <a:rPr lang="en-US" dirty="0" smtClean="0">
              <a:latin typeface="Arial" charset="0"/>
              <a:cs typeface="Arial" charset="0"/>
            </a:rPr>
            <a:t>The Culture</a:t>
          </a:r>
        </a:p>
      </dgm:t>
    </dgm:pt>
    <dgm:pt modelId="{04B40821-1FFE-46F6-9E0E-96517F83E310}" type="parTrans" cxnId="{6CFF7789-3514-4F1B-86DC-F490B84BC638}">
      <dgm:prSet/>
      <dgm:spPr/>
    </dgm:pt>
    <dgm:pt modelId="{B0E3578D-8445-4DA9-9ECF-FEBDC3D2FD84}" type="sibTrans" cxnId="{6CFF7789-3514-4F1B-86DC-F490B84BC638}">
      <dgm:prSet/>
      <dgm:spPr/>
    </dgm:pt>
    <dgm:pt modelId="{A3A19568-9853-48E0-963B-291F5A48DB11}">
      <dgm:prSet/>
      <dgm:spPr/>
      <dgm:t>
        <a:bodyPr/>
        <a:lstStyle/>
        <a:p>
          <a:r>
            <a:rPr lang="en-US" dirty="0" smtClean="0">
              <a:latin typeface="Arial" charset="0"/>
              <a:cs typeface="Arial" charset="0"/>
            </a:rPr>
            <a:t>The Offerings</a:t>
          </a:r>
        </a:p>
      </dgm:t>
    </dgm:pt>
    <dgm:pt modelId="{99F1F8AF-9486-4FF5-A69B-BDC03FF02730}" type="parTrans" cxnId="{63B0FC34-A4C2-4974-B925-2729EEC5560D}">
      <dgm:prSet/>
      <dgm:spPr/>
    </dgm:pt>
    <dgm:pt modelId="{BBDA1430-7E66-48D1-A781-964C3DD8A004}" type="sibTrans" cxnId="{63B0FC34-A4C2-4974-B925-2729EEC5560D}">
      <dgm:prSet/>
      <dgm:spPr/>
    </dgm:pt>
    <dgm:pt modelId="{240472E9-F60D-4B47-83B6-72770112504E}" type="pres">
      <dgm:prSet presAssocID="{14A41FD1-6EA5-42E4-B7E0-0D37E4CF62DB}" presName="linearFlow" presStyleCnt="0">
        <dgm:presLayoutVars>
          <dgm:dir/>
          <dgm:animLvl val="lvl"/>
          <dgm:resizeHandles val="exact"/>
        </dgm:presLayoutVars>
      </dgm:prSet>
      <dgm:spPr/>
      <dgm:t>
        <a:bodyPr/>
        <a:lstStyle/>
        <a:p>
          <a:endParaRPr lang="en-US"/>
        </a:p>
      </dgm:t>
    </dgm:pt>
    <dgm:pt modelId="{F2114793-4E83-4A37-8D29-304E93EC4ED5}" type="pres">
      <dgm:prSet presAssocID="{1E8E5996-6E1A-47BA-9DBC-AB592C590DAF}" presName="composite" presStyleCnt="0"/>
      <dgm:spPr/>
    </dgm:pt>
    <dgm:pt modelId="{6FABB941-A116-4A5F-B858-57388A980067}" type="pres">
      <dgm:prSet presAssocID="{1E8E5996-6E1A-47BA-9DBC-AB592C590DAF}" presName="parentText" presStyleLbl="alignNode1" presStyleIdx="0" presStyleCnt="3">
        <dgm:presLayoutVars>
          <dgm:chMax val="1"/>
          <dgm:bulletEnabled val="1"/>
        </dgm:presLayoutVars>
      </dgm:prSet>
      <dgm:spPr/>
      <dgm:t>
        <a:bodyPr/>
        <a:lstStyle/>
        <a:p>
          <a:endParaRPr lang="en-US"/>
        </a:p>
      </dgm:t>
    </dgm:pt>
    <dgm:pt modelId="{E21C47A0-A2B6-44DF-BEE5-205733E5E3B3}" type="pres">
      <dgm:prSet presAssocID="{1E8E5996-6E1A-47BA-9DBC-AB592C590DAF}" presName="descendantText" presStyleLbl="alignAcc1" presStyleIdx="0" presStyleCnt="3">
        <dgm:presLayoutVars>
          <dgm:bulletEnabled val="1"/>
        </dgm:presLayoutVars>
      </dgm:prSet>
      <dgm:spPr/>
      <dgm:t>
        <a:bodyPr/>
        <a:lstStyle/>
        <a:p>
          <a:endParaRPr lang="en-US"/>
        </a:p>
      </dgm:t>
    </dgm:pt>
    <dgm:pt modelId="{E84527F2-3362-4EB1-ACC5-237281BB0A94}" type="pres">
      <dgm:prSet presAssocID="{0FF5668B-7C7D-4D6C-B7FF-9C377FF3C40D}" presName="sp" presStyleCnt="0"/>
      <dgm:spPr/>
    </dgm:pt>
    <dgm:pt modelId="{6C31E5DA-F810-49CB-96D0-083DB6636070}" type="pres">
      <dgm:prSet presAssocID="{ED4200D8-17C1-4B47-BF97-3AFEDCDF19FC}" presName="composite" presStyleCnt="0"/>
      <dgm:spPr/>
    </dgm:pt>
    <dgm:pt modelId="{994C4ED8-3F7D-42FE-B648-9E41F5E5B6D0}" type="pres">
      <dgm:prSet presAssocID="{ED4200D8-17C1-4B47-BF97-3AFEDCDF19FC}" presName="parentText" presStyleLbl="alignNode1" presStyleIdx="1" presStyleCnt="3">
        <dgm:presLayoutVars>
          <dgm:chMax val="1"/>
          <dgm:bulletEnabled val="1"/>
        </dgm:presLayoutVars>
      </dgm:prSet>
      <dgm:spPr/>
      <dgm:t>
        <a:bodyPr/>
        <a:lstStyle/>
        <a:p>
          <a:endParaRPr lang="en-US"/>
        </a:p>
      </dgm:t>
    </dgm:pt>
    <dgm:pt modelId="{496AD10E-8E33-46D8-A784-74E00B7BFA1F}" type="pres">
      <dgm:prSet presAssocID="{ED4200D8-17C1-4B47-BF97-3AFEDCDF19FC}" presName="descendantText" presStyleLbl="alignAcc1" presStyleIdx="1" presStyleCnt="3">
        <dgm:presLayoutVars>
          <dgm:bulletEnabled val="1"/>
        </dgm:presLayoutVars>
      </dgm:prSet>
      <dgm:spPr/>
      <dgm:t>
        <a:bodyPr/>
        <a:lstStyle/>
        <a:p>
          <a:endParaRPr lang="en-US"/>
        </a:p>
      </dgm:t>
    </dgm:pt>
    <dgm:pt modelId="{13836934-26FF-4664-9109-E69E82384563}" type="pres">
      <dgm:prSet presAssocID="{950E856C-EC55-4071-9B3A-0E24F24AC16B}" presName="sp" presStyleCnt="0"/>
      <dgm:spPr/>
    </dgm:pt>
    <dgm:pt modelId="{9EE429C4-ADAF-4DC1-AA28-4711A7F507C9}" type="pres">
      <dgm:prSet presAssocID="{5D91B201-C40B-4CDE-8557-765835B5CE03}" presName="composite" presStyleCnt="0"/>
      <dgm:spPr/>
    </dgm:pt>
    <dgm:pt modelId="{2ABBAAFB-0501-4255-8934-8F38732D2E67}" type="pres">
      <dgm:prSet presAssocID="{5D91B201-C40B-4CDE-8557-765835B5CE03}" presName="parentText" presStyleLbl="alignNode1" presStyleIdx="2" presStyleCnt="3">
        <dgm:presLayoutVars>
          <dgm:chMax val="1"/>
          <dgm:bulletEnabled val="1"/>
        </dgm:presLayoutVars>
      </dgm:prSet>
      <dgm:spPr/>
      <dgm:t>
        <a:bodyPr/>
        <a:lstStyle/>
        <a:p>
          <a:endParaRPr lang="en-US"/>
        </a:p>
      </dgm:t>
    </dgm:pt>
    <dgm:pt modelId="{B98055D0-27E9-4800-B699-BDC90196BAFD}" type="pres">
      <dgm:prSet presAssocID="{5D91B201-C40B-4CDE-8557-765835B5CE03}" presName="descendantText" presStyleLbl="alignAcc1" presStyleIdx="2" presStyleCnt="3">
        <dgm:presLayoutVars>
          <dgm:bulletEnabled val="1"/>
        </dgm:presLayoutVars>
      </dgm:prSet>
      <dgm:spPr/>
      <dgm:t>
        <a:bodyPr/>
        <a:lstStyle/>
        <a:p>
          <a:endParaRPr lang="en-US"/>
        </a:p>
      </dgm:t>
    </dgm:pt>
  </dgm:ptLst>
  <dgm:cxnLst>
    <dgm:cxn modelId="{B2A7B981-527F-4F4C-A434-6F78D4171384}" srcId="{1E8E5996-6E1A-47BA-9DBC-AB592C590DAF}" destId="{C6FE39FE-490B-47DB-B745-96DE557D5725}" srcOrd="3" destOrd="0" parTransId="{08173E4B-07F4-411F-9379-B94EB989CED6}" sibTransId="{7D908FAD-F974-4DB7-91BE-2975BDA63D1C}"/>
    <dgm:cxn modelId="{7CE4A2FA-C4E9-419C-8504-A44B46E38526}" srcId="{1E8E5996-6E1A-47BA-9DBC-AB592C590DAF}" destId="{16C8FF51-CF09-4DD9-9DB0-0D6E1284EEF7}" srcOrd="1" destOrd="0" parTransId="{8995DCFC-28EF-40F8-8FDD-0E13AE3C584C}" sibTransId="{05834E2B-A908-484B-877D-CB9332160BE7}"/>
    <dgm:cxn modelId="{6343FEFB-F27D-45CD-9639-99C76BFDF796}" srcId="{14A41FD1-6EA5-42E4-B7E0-0D37E4CF62DB}" destId="{5D91B201-C40B-4CDE-8557-765835B5CE03}" srcOrd="2" destOrd="0" parTransId="{A48500AB-EF98-4C0A-BCA2-871A296A8C81}" sibTransId="{7049B07D-2D81-4842-A387-D2E378193700}"/>
    <dgm:cxn modelId="{1C49105E-832C-4134-8C91-32DEE71D9FBA}" type="presOf" srcId="{4B438A6F-8BF3-4FBB-B70C-736BE5AF55B6}" destId="{496AD10E-8E33-46D8-A784-74E00B7BFA1F}" srcOrd="0" destOrd="2" presId="urn:microsoft.com/office/officeart/2005/8/layout/chevron2"/>
    <dgm:cxn modelId="{741430DE-ABE4-4B22-9C2F-45283ADEA81B}" type="presOf" srcId="{16C8FF51-CF09-4DD9-9DB0-0D6E1284EEF7}" destId="{E21C47A0-A2B6-44DF-BEE5-205733E5E3B3}" srcOrd="0" destOrd="1" presId="urn:microsoft.com/office/officeart/2005/8/layout/chevron2"/>
    <dgm:cxn modelId="{6D416AD8-A3CF-4DF6-AE20-7E0BEF848F15}" type="presOf" srcId="{A3A19568-9853-48E0-963B-291F5A48DB11}" destId="{496AD10E-8E33-46D8-A784-74E00B7BFA1F}" srcOrd="0" destOrd="3" presId="urn:microsoft.com/office/officeart/2005/8/layout/chevron2"/>
    <dgm:cxn modelId="{2634BED8-2EF2-43C9-B403-DC96EB2B6111}" type="presOf" srcId="{169FC334-51F3-48D2-BA33-4740EE360B6B}" destId="{496AD10E-8E33-46D8-A784-74E00B7BFA1F}" srcOrd="0" destOrd="1" presId="urn:microsoft.com/office/officeart/2005/8/layout/chevron2"/>
    <dgm:cxn modelId="{5A9E0049-CFE8-4C3F-A90A-0C5105C24397}" srcId="{1E8E5996-6E1A-47BA-9DBC-AB592C590DAF}" destId="{7015C3D3-8412-4B93-B306-EA750E441F9A}" srcOrd="2" destOrd="0" parTransId="{2B0B9301-38D8-4D75-8915-A7DF09908034}" sibTransId="{5892EEAA-ACF2-49EC-B66C-785594EC412E}"/>
    <dgm:cxn modelId="{81A87C79-30C1-4213-B13A-F426D1BBB3DA}" srcId="{5D91B201-C40B-4CDE-8557-765835B5CE03}" destId="{5A6C2817-3B9A-4902-8728-CB40027EC739}" srcOrd="0" destOrd="0" parTransId="{C556316B-676B-4AA6-A69C-3D5C0A5CD0CA}" sibTransId="{CA674F6F-19DB-47C4-B372-D381E15EF15E}"/>
    <dgm:cxn modelId="{95554B17-97C2-47B4-BB85-41778CC0BF66}" srcId="{5D91B201-C40B-4CDE-8557-765835B5CE03}" destId="{899B4175-DCB5-48EB-9EB9-4175049675CE}" srcOrd="1" destOrd="0" parTransId="{52F59F79-1ABC-4333-AF6B-EA80DBF26192}" sibTransId="{4E12C9A3-3BE4-4B29-9CD2-19A815C5B3BB}"/>
    <dgm:cxn modelId="{21C61FA3-19BF-4AC7-AFF9-CA104AD513CF}" type="presOf" srcId="{1E8E5996-6E1A-47BA-9DBC-AB592C590DAF}" destId="{6FABB941-A116-4A5F-B858-57388A980067}" srcOrd="0" destOrd="0" presId="urn:microsoft.com/office/officeart/2005/8/layout/chevron2"/>
    <dgm:cxn modelId="{7CD89CD2-39D7-489C-8536-8B4C813DD3CF}" type="presOf" srcId="{2A315D12-E2A8-490F-98B8-832B41CC5651}" destId="{B98055D0-27E9-4800-B699-BDC90196BAFD}" srcOrd="0" destOrd="2" presId="urn:microsoft.com/office/officeart/2005/8/layout/chevron2"/>
    <dgm:cxn modelId="{5C1F9EDC-9267-41AF-A79A-2E10961D6925}" type="presOf" srcId="{ED4200D8-17C1-4B47-BF97-3AFEDCDF19FC}" destId="{994C4ED8-3F7D-42FE-B648-9E41F5E5B6D0}" srcOrd="0" destOrd="0" presId="urn:microsoft.com/office/officeart/2005/8/layout/chevron2"/>
    <dgm:cxn modelId="{76EA3264-1661-40B1-8F6A-5E2DE16778A1}" srcId="{ED4200D8-17C1-4B47-BF97-3AFEDCDF19FC}" destId="{169FC334-51F3-48D2-BA33-4740EE360B6B}" srcOrd="1" destOrd="0" parTransId="{13CFE2DF-6D95-4671-9BB0-3A6846C5C096}" sibTransId="{31704F11-E80B-4A7F-AA4F-804BD4963A54}"/>
    <dgm:cxn modelId="{6CFF7789-3514-4F1B-86DC-F490B84BC638}" srcId="{ED4200D8-17C1-4B47-BF97-3AFEDCDF19FC}" destId="{4B438A6F-8BF3-4FBB-B70C-736BE5AF55B6}" srcOrd="2" destOrd="0" parTransId="{04B40821-1FFE-46F6-9E0E-96517F83E310}" sibTransId="{B0E3578D-8445-4DA9-9ECF-FEBDC3D2FD84}"/>
    <dgm:cxn modelId="{A1F27E96-E678-458C-9038-BC1E4E1248DD}" type="presOf" srcId="{B9572F8B-8DC2-415F-A4F3-440C10F78FCD}" destId="{496AD10E-8E33-46D8-A784-74E00B7BFA1F}" srcOrd="0" destOrd="0" presId="urn:microsoft.com/office/officeart/2005/8/layout/chevron2"/>
    <dgm:cxn modelId="{BCBAD0C3-7D86-496C-9759-5AD855CFC795}" type="presOf" srcId="{899B4175-DCB5-48EB-9EB9-4175049675CE}" destId="{B98055D0-27E9-4800-B699-BDC90196BAFD}" srcOrd="0" destOrd="1" presId="urn:microsoft.com/office/officeart/2005/8/layout/chevron2"/>
    <dgm:cxn modelId="{3B9FEB38-687F-45F7-A6CD-FD5ABA19EE73}" srcId="{14A41FD1-6EA5-42E4-B7E0-0D37E4CF62DB}" destId="{1E8E5996-6E1A-47BA-9DBC-AB592C590DAF}" srcOrd="0" destOrd="0" parTransId="{9F3721C6-5D0F-4E6C-AC09-B40CE3738A94}" sibTransId="{0FF5668B-7C7D-4D6C-B7FF-9C377FF3C40D}"/>
    <dgm:cxn modelId="{72952943-1D61-466A-811C-87EDB771F1C6}" type="presOf" srcId="{14A41FD1-6EA5-42E4-B7E0-0D37E4CF62DB}" destId="{240472E9-F60D-4B47-83B6-72770112504E}" srcOrd="0" destOrd="0" presId="urn:microsoft.com/office/officeart/2005/8/layout/chevron2"/>
    <dgm:cxn modelId="{E9D9076E-C3FD-4F2D-B210-4D81CD53C33D}" type="presOf" srcId="{C6FE39FE-490B-47DB-B745-96DE557D5725}" destId="{E21C47A0-A2B6-44DF-BEE5-205733E5E3B3}" srcOrd="0" destOrd="3" presId="urn:microsoft.com/office/officeart/2005/8/layout/chevron2"/>
    <dgm:cxn modelId="{3B9E48BE-C565-4735-AFCC-900CC72F4ECF}" srcId="{ED4200D8-17C1-4B47-BF97-3AFEDCDF19FC}" destId="{B9572F8B-8DC2-415F-A4F3-440C10F78FCD}" srcOrd="0" destOrd="0" parTransId="{A6BC27B0-8A11-4F9E-8128-A4E4672DB772}" sibTransId="{0F571498-2006-4FFA-97A4-9B2E440E04C5}"/>
    <dgm:cxn modelId="{84B02F62-695F-43FD-9084-9E4C8043B291}" type="presOf" srcId="{D3F57A9D-AD07-4651-A29D-A974298D038F}" destId="{B98055D0-27E9-4800-B699-BDC90196BAFD}" srcOrd="0" destOrd="3" presId="urn:microsoft.com/office/officeart/2005/8/layout/chevron2"/>
    <dgm:cxn modelId="{63B0FC34-A4C2-4974-B925-2729EEC5560D}" srcId="{ED4200D8-17C1-4B47-BF97-3AFEDCDF19FC}" destId="{A3A19568-9853-48E0-963B-291F5A48DB11}" srcOrd="3" destOrd="0" parTransId="{99F1F8AF-9486-4FF5-A69B-BDC03FF02730}" sibTransId="{BBDA1430-7E66-48D1-A781-964C3DD8A004}"/>
    <dgm:cxn modelId="{27E9B671-DC7C-4F56-BD91-20890CA0305F}" srcId="{1E8E5996-6E1A-47BA-9DBC-AB592C590DAF}" destId="{7B52713B-5237-4FE0-A655-09795DBCA4B7}" srcOrd="0" destOrd="0" parTransId="{6255B54E-5D0B-41EC-9A49-B7603CA6609F}" sibTransId="{78DC5006-0585-478D-93EC-A397AB249EF5}"/>
    <dgm:cxn modelId="{B54578E1-FE39-44D2-9994-80ECB0202EC4}" type="presOf" srcId="{5D91B201-C40B-4CDE-8557-765835B5CE03}" destId="{2ABBAAFB-0501-4255-8934-8F38732D2E67}" srcOrd="0" destOrd="0" presId="urn:microsoft.com/office/officeart/2005/8/layout/chevron2"/>
    <dgm:cxn modelId="{8E3C147D-B479-4BC8-B65F-10C8776860F0}" type="presOf" srcId="{7015C3D3-8412-4B93-B306-EA750E441F9A}" destId="{E21C47A0-A2B6-44DF-BEE5-205733E5E3B3}" srcOrd="0" destOrd="2" presId="urn:microsoft.com/office/officeart/2005/8/layout/chevron2"/>
    <dgm:cxn modelId="{5D0AF4BA-4F7A-490F-B7B0-3622051DD8FD}" type="presOf" srcId="{7B52713B-5237-4FE0-A655-09795DBCA4B7}" destId="{E21C47A0-A2B6-44DF-BEE5-205733E5E3B3}" srcOrd="0" destOrd="0" presId="urn:microsoft.com/office/officeart/2005/8/layout/chevron2"/>
    <dgm:cxn modelId="{7176AB08-7F1F-4A49-A788-C8F943A91D1C}" srcId="{14A41FD1-6EA5-42E4-B7E0-0D37E4CF62DB}" destId="{ED4200D8-17C1-4B47-BF97-3AFEDCDF19FC}" srcOrd="1" destOrd="0" parTransId="{F987D4A3-CB98-45B3-A31D-59B72F41696D}" sibTransId="{950E856C-EC55-4071-9B3A-0E24F24AC16B}"/>
    <dgm:cxn modelId="{86B6435D-BA1B-48BE-BD5D-189CAC0FF32B}" type="presOf" srcId="{5A6C2817-3B9A-4902-8728-CB40027EC739}" destId="{B98055D0-27E9-4800-B699-BDC90196BAFD}" srcOrd="0" destOrd="0" presId="urn:microsoft.com/office/officeart/2005/8/layout/chevron2"/>
    <dgm:cxn modelId="{53063FB9-3E61-4101-BE21-94503B55D74F}" srcId="{5D91B201-C40B-4CDE-8557-765835B5CE03}" destId="{2A315D12-E2A8-490F-98B8-832B41CC5651}" srcOrd="2" destOrd="0" parTransId="{78BE27AF-03F8-4541-89AE-0D410AC2838D}" sibTransId="{22984BA4-AA85-48BF-9A7F-48C1A3A58A4D}"/>
    <dgm:cxn modelId="{5C01B6FD-F7B3-4A57-A5EE-BF981AED5483}" srcId="{5D91B201-C40B-4CDE-8557-765835B5CE03}" destId="{D3F57A9D-AD07-4651-A29D-A974298D038F}" srcOrd="3" destOrd="0" parTransId="{89605317-AEEE-4C97-B439-99BE115848DC}" sibTransId="{3171411F-83D0-4919-8FBD-5972394F92A7}"/>
    <dgm:cxn modelId="{F3BEEB3A-72C5-46B6-8982-0069CAE6BD1D}" type="presParOf" srcId="{240472E9-F60D-4B47-83B6-72770112504E}" destId="{F2114793-4E83-4A37-8D29-304E93EC4ED5}" srcOrd="0" destOrd="0" presId="urn:microsoft.com/office/officeart/2005/8/layout/chevron2"/>
    <dgm:cxn modelId="{9FD0A04D-0201-44BF-A15D-93A075EEAF40}" type="presParOf" srcId="{F2114793-4E83-4A37-8D29-304E93EC4ED5}" destId="{6FABB941-A116-4A5F-B858-57388A980067}" srcOrd="0" destOrd="0" presId="urn:microsoft.com/office/officeart/2005/8/layout/chevron2"/>
    <dgm:cxn modelId="{936288EB-B317-4C98-BAF6-4B7078D84913}" type="presParOf" srcId="{F2114793-4E83-4A37-8D29-304E93EC4ED5}" destId="{E21C47A0-A2B6-44DF-BEE5-205733E5E3B3}" srcOrd="1" destOrd="0" presId="urn:microsoft.com/office/officeart/2005/8/layout/chevron2"/>
    <dgm:cxn modelId="{C19012DD-DF7A-4022-BCEA-5084593E4B3E}" type="presParOf" srcId="{240472E9-F60D-4B47-83B6-72770112504E}" destId="{E84527F2-3362-4EB1-ACC5-237281BB0A94}" srcOrd="1" destOrd="0" presId="urn:microsoft.com/office/officeart/2005/8/layout/chevron2"/>
    <dgm:cxn modelId="{AB74C0DC-4A67-4D09-9531-2B7114C4EB53}" type="presParOf" srcId="{240472E9-F60D-4B47-83B6-72770112504E}" destId="{6C31E5DA-F810-49CB-96D0-083DB6636070}" srcOrd="2" destOrd="0" presId="urn:microsoft.com/office/officeart/2005/8/layout/chevron2"/>
    <dgm:cxn modelId="{03C8DEDB-FAC4-4A03-AA57-5258BD72AF1C}" type="presParOf" srcId="{6C31E5DA-F810-49CB-96D0-083DB6636070}" destId="{994C4ED8-3F7D-42FE-B648-9E41F5E5B6D0}" srcOrd="0" destOrd="0" presId="urn:microsoft.com/office/officeart/2005/8/layout/chevron2"/>
    <dgm:cxn modelId="{122ECBBC-8FCA-48F4-9D15-C1E70ECF0EBA}" type="presParOf" srcId="{6C31E5DA-F810-49CB-96D0-083DB6636070}" destId="{496AD10E-8E33-46D8-A784-74E00B7BFA1F}" srcOrd="1" destOrd="0" presId="urn:microsoft.com/office/officeart/2005/8/layout/chevron2"/>
    <dgm:cxn modelId="{3850A583-58B9-4384-BCE5-F2C378BEF9FD}" type="presParOf" srcId="{240472E9-F60D-4B47-83B6-72770112504E}" destId="{13836934-26FF-4664-9109-E69E82384563}" srcOrd="3" destOrd="0" presId="urn:microsoft.com/office/officeart/2005/8/layout/chevron2"/>
    <dgm:cxn modelId="{D1F3D5A5-AC40-4BEB-A305-EA7828C9D6C1}" type="presParOf" srcId="{240472E9-F60D-4B47-83B6-72770112504E}" destId="{9EE429C4-ADAF-4DC1-AA28-4711A7F507C9}" srcOrd="4" destOrd="0" presId="urn:microsoft.com/office/officeart/2005/8/layout/chevron2"/>
    <dgm:cxn modelId="{52E978D3-D1EA-4C54-867D-3BE3AFABA9B8}" type="presParOf" srcId="{9EE429C4-ADAF-4DC1-AA28-4711A7F507C9}" destId="{2ABBAAFB-0501-4255-8934-8F38732D2E67}" srcOrd="0" destOrd="0" presId="urn:microsoft.com/office/officeart/2005/8/layout/chevron2"/>
    <dgm:cxn modelId="{1D0CB46F-E948-4A61-B765-FFBC3F32C660}" type="presParOf" srcId="{9EE429C4-ADAF-4DC1-AA28-4711A7F507C9}" destId="{B98055D0-27E9-4800-B699-BDC90196BAFD}"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14F7C1-F6FC-4DF0-8650-08D342B27973}" type="doc">
      <dgm:prSet loTypeId="urn:microsoft.com/office/officeart/2005/8/layout/radial4" loCatId="relationship" qsTypeId="urn:microsoft.com/office/officeart/2005/8/quickstyle/3d4" qsCatId="3D" csTypeId="urn:microsoft.com/office/officeart/2005/8/colors/accent2_4" csCatId="accent2" phldr="1"/>
      <dgm:spPr/>
      <dgm:t>
        <a:bodyPr/>
        <a:lstStyle/>
        <a:p>
          <a:endParaRPr lang="en-US"/>
        </a:p>
      </dgm:t>
    </dgm:pt>
    <dgm:pt modelId="{405A7B31-15FD-4198-8CCB-879CC9361472}">
      <dgm:prSet phldrT="[Text]"/>
      <dgm:spPr/>
      <dgm:t>
        <a:bodyPr/>
        <a:lstStyle/>
        <a:p>
          <a:r>
            <a:rPr lang="en-US" dirty="0" smtClean="0">
              <a:solidFill>
                <a:schemeClr val="tx1"/>
              </a:solidFill>
            </a:rPr>
            <a:t>Vision</a:t>
          </a:r>
        </a:p>
        <a:p>
          <a:r>
            <a:rPr lang="en-US" dirty="0" smtClean="0">
              <a:solidFill>
                <a:schemeClr val="tx1"/>
              </a:solidFill>
            </a:rPr>
            <a:t> &amp; Strategy</a:t>
          </a:r>
          <a:endParaRPr lang="en-US" dirty="0">
            <a:solidFill>
              <a:schemeClr val="tx1"/>
            </a:solidFill>
          </a:endParaRPr>
        </a:p>
      </dgm:t>
    </dgm:pt>
    <dgm:pt modelId="{CA670F07-2EF7-40C1-9215-6F91C5D2DD5C}" type="parTrans" cxnId="{717334CC-E8D7-45EA-8351-D8F9F7CFDC1E}">
      <dgm:prSet/>
      <dgm:spPr/>
      <dgm:t>
        <a:bodyPr/>
        <a:lstStyle/>
        <a:p>
          <a:endParaRPr lang="en-US"/>
        </a:p>
      </dgm:t>
    </dgm:pt>
    <dgm:pt modelId="{12BD5A2C-993B-43B9-9145-89078D8C56A2}" type="sibTrans" cxnId="{717334CC-E8D7-45EA-8351-D8F9F7CFDC1E}">
      <dgm:prSet/>
      <dgm:spPr/>
      <dgm:t>
        <a:bodyPr/>
        <a:lstStyle/>
        <a:p>
          <a:endParaRPr lang="en-US"/>
        </a:p>
      </dgm:t>
    </dgm:pt>
    <dgm:pt modelId="{CA17308A-BCF4-4CAA-B7B7-3B793006DECF}">
      <dgm:prSet phldrT="[Text]"/>
      <dgm:spPr/>
      <dgm:t>
        <a:bodyPr/>
        <a:lstStyle/>
        <a:p>
          <a:r>
            <a:rPr lang="en-US" dirty="0" smtClean="0">
              <a:solidFill>
                <a:schemeClr val="tx1"/>
              </a:solidFill>
            </a:rPr>
            <a:t>Creating &amp; Sharing the Dream</a:t>
          </a:r>
          <a:endParaRPr lang="en-US" dirty="0">
            <a:solidFill>
              <a:schemeClr val="tx1"/>
            </a:solidFill>
          </a:endParaRPr>
        </a:p>
      </dgm:t>
    </dgm:pt>
    <dgm:pt modelId="{AD75C43E-7E81-4A3F-9F59-5A8CB4B0F31D}" type="parTrans" cxnId="{C2905746-F862-41C3-ADF2-C0F9AC6E6D38}">
      <dgm:prSet/>
      <dgm:spPr/>
      <dgm:t>
        <a:bodyPr/>
        <a:lstStyle/>
        <a:p>
          <a:endParaRPr lang="en-US"/>
        </a:p>
      </dgm:t>
    </dgm:pt>
    <dgm:pt modelId="{E313ED75-131E-4940-824E-6FB4C0D5232D}" type="sibTrans" cxnId="{C2905746-F862-41C3-ADF2-C0F9AC6E6D38}">
      <dgm:prSet/>
      <dgm:spPr/>
      <dgm:t>
        <a:bodyPr/>
        <a:lstStyle/>
        <a:p>
          <a:endParaRPr lang="en-US"/>
        </a:p>
      </dgm:t>
    </dgm:pt>
    <dgm:pt modelId="{92B1D55A-B86E-4BBA-94CF-AAB89D178F8E}">
      <dgm:prSet phldrT="[Text]"/>
      <dgm:spPr/>
      <dgm:t>
        <a:bodyPr/>
        <a:lstStyle/>
        <a:p>
          <a:r>
            <a:rPr lang="en-US" dirty="0" smtClean="0">
              <a:solidFill>
                <a:schemeClr val="tx1"/>
              </a:solidFill>
            </a:rPr>
            <a:t>Chartering a Road Map</a:t>
          </a:r>
          <a:endParaRPr lang="en-US" dirty="0">
            <a:solidFill>
              <a:schemeClr val="tx1"/>
            </a:solidFill>
          </a:endParaRPr>
        </a:p>
      </dgm:t>
    </dgm:pt>
    <dgm:pt modelId="{B140D6FB-44AB-40DE-A34E-F219DA5178DC}" type="parTrans" cxnId="{0FBED70F-C07B-4B96-BF62-401F8475A21E}">
      <dgm:prSet/>
      <dgm:spPr/>
      <dgm:t>
        <a:bodyPr/>
        <a:lstStyle/>
        <a:p>
          <a:endParaRPr lang="en-US"/>
        </a:p>
      </dgm:t>
    </dgm:pt>
    <dgm:pt modelId="{D55E74BC-BECB-45E3-87E9-1CC79B2808EF}" type="sibTrans" cxnId="{0FBED70F-C07B-4B96-BF62-401F8475A21E}">
      <dgm:prSet/>
      <dgm:spPr/>
      <dgm:t>
        <a:bodyPr/>
        <a:lstStyle/>
        <a:p>
          <a:endParaRPr lang="en-US"/>
        </a:p>
      </dgm:t>
    </dgm:pt>
    <dgm:pt modelId="{B551BD9C-1935-41C1-B8F3-A8F35845B937}">
      <dgm:prSet phldrT="[Text]"/>
      <dgm:spPr/>
      <dgm:t>
        <a:bodyPr/>
        <a:lstStyle/>
        <a:p>
          <a:r>
            <a:rPr lang="en-US" dirty="0" smtClean="0">
              <a:solidFill>
                <a:schemeClr val="tx1"/>
              </a:solidFill>
            </a:rPr>
            <a:t>Releasing/ Channeling Energies</a:t>
          </a:r>
          <a:endParaRPr lang="en-US" dirty="0">
            <a:solidFill>
              <a:schemeClr val="tx1"/>
            </a:solidFill>
          </a:endParaRPr>
        </a:p>
      </dgm:t>
    </dgm:pt>
    <dgm:pt modelId="{B1929E12-2AB9-4071-AB07-9E923621EAAD}" type="parTrans" cxnId="{97BD42B1-B8FB-4A6B-AB1D-D732C133C175}">
      <dgm:prSet/>
      <dgm:spPr/>
      <dgm:t>
        <a:bodyPr/>
        <a:lstStyle/>
        <a:p>
          <a:endParaRPr lang="en-US"/>
        </a:p>
      </dgm:t>
    </dgm:pt>
    <dgm:pt modelId="{842A5DBD-0194-41A2-AF2E-B7D409F258BC}" type="sibTrans" cxnId="{97BD42B1-B8FB-4A6B-AB1D-D732C133C175}">
      <dgm:prSet/>
      <dgm:spPr/>
      <dgm:t>
        <a:bodyPr/>
        <a:lstStyle/>
        <a:p>
          <a:endParaRPr lang="en-US"/>
        </a:p>
      </dgm:t>
    </dgm:pt>
    <dgm:pt modelId="{FE3E0C90-8E6A-414E-AA94-C9A6EEFB2B1E}" type="pres">
      <dgm:prSet presAssocID="{0114F7C1-F6FC-4DF0-8650-08D342B27973}" presName="cycle" presStyleCnt="0">
        <dgm:presLayoutVars>
          <dgm:chMax val="1"/>
          <dgm:dir/>
          <dgm:animLvl val="ctr"/>
          <dgm:resizeHandles val="exact"/>
        </dgm:presLayoutVars>
      </dgm:prSet>
      <dgm:spPr/>
      <dgm:t>
        <a:bodyPr/>
        <a:lstStyle/>
        <a:p>
          <a:endParaRPr lang="en-US"/>
        </a:p>
      </dgm:t>
    </dgm:pt>
    <dgm:pt modelId="{C2482853-101B-4991-985F-4926A553857A}" type="pres">
      <dgm:prSet presAssocID="{405A7B31-15FD-4198-8CCB-879CC9361472}" presName="centerShape" presStyleLbl="node0" presStyleIdx="0" presStyleCnt="1"/>
      <dgm:spPr/>
      <dgm:t>
        <a:bodyPr/>
        <a:lstStyle/>
        <a:p>
          <a:endParaRPr lang="en-US"/>
        </a:p>
      </dgm:t>
    </dgm:pt>
    <dgm:pt modelId="{E73CD256-28FE-4170-AA35-CF2384F7AFC0}" type="pres">
      <dgm:prSet presAssocID="{AD75C43E-7E81-4A3F-9F59-5A8CB4B0F31D}" presName="parTrans" presStyleLbl="bgSibTrans2D1" presStyleIdx="0" presStyleCnt="3" custAng="11054990"/>
      <dgm:spPr/>
      <dgm:t>
        <a:bodyPr/>
        <a:lstStyle/>
        <a:p>
          <a:endParaRPr lang="en-US"/>
        </a:p>
      </dgm:t>
    </dgm:pt>
    <dgm:pt modelId="{1AD0F665-1B12-4531-82C7-A1E37BE6FD33}" type="pres">
      <dgm:prSet presAssocID="{CA17308A-BCF4-4CAA-B7B7-3B793006DECF}" presName="node" presStyleLbl="node1" presStyleIdx="0" presStyleCnt="3" custRadScaleRad="112226" custRadScaleInc="13536">
        <dgm:presLayoutVars>
          <dgm:bulletEnabled val="1"/>
        </dgm:presLayoutVars>
      </dgm:prSet>
      <dgm:spPr/>
      <dgm:t>
        <a:bodyPr/>
        <a:lstStyle/>
        <a:p>
          <a:endParaRPr lang="en-US"/>
        </a:p>
      </dgm:t>
    </dgm:pt>
    <dgm:pt modelId="{781C7B0F-B7E5-432D-836D-337E5D7714A1}" type="pres">
      <dgm:prSet presAssocID="{B140D6FB-44AB-40DE-A34E-F219DA5178DC}" presName="parTrans" presStyleLbl="bgSibTrans2D1" presStyleIdx="1" presStyleCnt="3" custAng="10800000"/>
      <dgm:spPr/>
      <dgm:t>
        <a:bodyPr/>
        <a:lstStyle/>
        <a:p>
          <a:endParaRPr lang="en-US"/>
        </a:p>
      </dgm:t>
    </dgm:pt>
    <dgm:pt modelId="{B6E44009-448B-4DAA-B64A-4BA1D4759EBC}" type="pres">
      <dgm:prSet presAssocID="{92B1D55A-B86E-4BBA-94CF-AAB89D178F8E}" presName="node" presStyleLbl="node1" presStyleIdx="1" presStyleCnt="3">
        <dgm:presLayoutVars>
          <dgm:bulletEnabled val="1"/>
        </dgm:presLayoutVars>
      </dgm:prSet>
      <dgm:spPr/>
      <dgm:t>
        <a:bodyPr/>
        <a:lstStyle/>
        <a:p>
          <a:endParaRPr lang="en-US"/>
        </a:p>
      </dgm:t>
    </dgm:pt>
    <dgm:pt modelId="{94AD94A7-A455-4417-9F6D-BC27AFFD3F77}" type="pres">
      <dgm:prSet presAssocID="{B1929E12-2AB9-4071-AB07-9E923621EAAD}" presName="parTrans" presStyleLbl="bgSibTrans2D1" presStyleIdx="2" presStyleCnt="3" custAng="10908683"/>
      <dgm:spPr/>
      <dgm:t>
        <a:bodyPr/>
        <a:lstStyle/>
        <a:p>
          <a:endParaRPr lang="en-US"/>
        </a:p>
      </dgm:t>
    </dgm:pt>
    <dgm:pt modelId="{5B2F6FFB-480D-4E0D-B9ED-30C0A9216975}" type="pres">
      <dgm:prSet presAssocID="{B551BD9C-1935-41C1-B8F3-A8F35845B937}" presName="node" presStyleLbl="node1" presStyleIdx="2" presStyleCnt="3">
        <dgm:presLayoutVars>
          <dgm:bulletEnabled val="1"/>
        </dgm:presLayoutVars>
      </dgm:prSet>
      <dgm:spPr/>
      <dgm:t>
        <a:bodyPr/>
        <a:lstStyle/>
        <a:p>
          <a:endParaRPr lang="en-US"/>
        </a:p>
      </dgm:t>
    </dgm:pt>
  </dgm:ptLst>
  <dgm:cxnLst>
    <dgm:cxn modelId="{B3A9D9DC-3B82-4579-9B43-6BCC74B70D80}" type="presOf" srcId="{92B1D55A-B86E-4BBA-94CF-AAB89D178F8E}" destId="{B6E44009-448B-4DAA-B64A-4BA1D4759EBC}" srcOrd="0" destOrd="0" presId="urn:microsoft.com/office/officeart/2005/8/layout/radial4"/>
    <dgm:cxn modelId="{8B1E2AB4-C5A1-4E12-913F-820F87D5B76D}" type="presOf" srcId="{0114F7C1-F6FC-4DF0-8650-08D342B27973}" destId="{FE3E0C90-8E6A-414E-AA94-C9A6EEFB2B1E}" srcOrd="0" destOrd="0" presId="urn:microsoft.com/office/officeart/2005/8/layout/radial4"/>
    <dgm:cxn modelId="{5B1DF490-4E57-4D0E-88B6-8D29F9C9F21A}" type="presOf" srcId="{B1929E12-2AB9-4071-AB07-9E923621EAAD}" destId="{94AD94A7-A455-4417-9F6D-BC27AFFD3F77}" srcOrd="0" destOrd="0" presId="urn:microsoft.com/office/officeart/2005/8/layout/radial4"/>
    <dgm:cxn modelId="{6F5EC2E4-8CFD-4B79-905A-6609CAEE38B4}" type="presOf" srcId="{AD75C43E-7E81-4A3F-9F59-5A8CB4B0F31D}" destId="{E73CD256-28FE-4170-AA35-CF2384F7AFC0}" srcOrd="0" destOrd="0" presId="urn:microsoft.com/office/officeart/2005/8/layout/radial4"/>
    <dgm:cxn modelId="{717334CC-E8D7-45EA-8351-D8F9F7CFDC1E}" srcId="{0114F7C1-F6FC-4DF0-8650-08D342B27973}" destId="{405A7B31-15FD-4198-8CCB-879CC9361472}" srcOrd="0" destOrd="0" parTransId="{CA670F07-2EF7-40C1-9215-6F91C5D2DD5C}" sibTransId="{12BD5A2C-993B-43B9-9145-89078D8C56A2}"/>
    <dgm:cxn modelId="{3CA9B3AD-2A9B-4A86-A870-E40B20DCBD71}" type="presOf" srcId="{405A7B31-15FD-4198-8CCB-879CC9361472}" destId="{C2482853-101B-4991-985F-4926A553857A}" srcOrd="0" destOrd="0" presId="urn:microsoft.com/office/officeart/2005/8/layout/radial4"/>
    <dgm:cxn modelId="{C2905746-F862-41C3-ADF2-C0F9AC6E6D38}" srcId="{405A7B31-15FD-4198-8CCB-879CC9361472}" destId="{CA17308A-BCF4-4CAA-B7B7-3B793006DECF}" srcOrd="0" destOrd="0" parTransId="{AD75C43E-7E81-4A3F-9F59-5A8CB4B0F31D}" sibTransId="{E313ED75-131E-4940-824E-6FB4C0D5232D}"/>
    <dgm:cxn modelId="{97BD42B1-B8FB-4A6B-AB1D-D732C133C175}" srcId="{405A7B31-15FD-4198-8CCB-879CC9361472}" destId="{B551BD9C-1935-41C1-B8F3-A8F35845B937}" srcOrd="2" destOrd="0" parTransId="{B1929E12-2AB9-4071-AB07-9E923621EAAD}" sibTransId="{842A5DBD-0194-41A2-AF2E-B7D409F258BC}"/>
    <dgm:cxn modelId="{0FBED70F-C07B-4B96-BF62-401F8475A21E}" srcId="{405A7B31-15FD-4198-8CCB-879CC9361472}" destId="{92B1D55A-B86E-4BBA-94CF-AAB89D178F8E}" srcOrd="1" destOrd="0" parTransId="{B140D6FB-44AB-40DE-A34E-F219DA5178DC}" sibTransId="{D55E74BC-BECB-45E3-87E9-1CC79B2808EF}"/>
    <dgm:cxn modelId="{417EF09B-6BA0-49F3-95CF-00E4DEC97486}" type="presOf" srcId="{CA17308A-BCF4-4CAA-B7B7-3B793006DECF}" destId="{1AD0F665-1B12-4531-82C7-A1E37BE6FD33}" srcOrd="0" destOrd="0" presId="urn:microsoft.com/office/officeart/2005/8/layout/radial4"/>
    <dgm:cxn modelId="{C997DCE5-873F-406F-80CB-48DC09E583A6}" type="presOf" srcId="{B551BD9C-1935-41C1-B8F3-A8F35845B937}" destId="{5B2F6FFB-480D-4E0D-B9ED-30C0A9216975}" srcOrd="0" destOrd="0" presId="urn:microsoft.com/office/officeart/2005/8/layout/radial4"/>
    <dgm:cxn modelId="{2BAF81A0-1822-4DEA-B556-87626D89DE7B}" type="presOf" srcId="{B140D6FB-44AB-40DE-A34E-F219DA5178DC}" destId="{781C7B0F-B7E5-432D-836D-337E5D7714A1}" srcOrd="0" destOrd="0" presId="urn:microsoft.com/office/officeart/2005/8/layout/radial4"/>
    <dgm:cxn modelId="{9F34636F-86F7-4532-B907-0A1B6E8FB19A}" type="presParOf" srcId="{FE3E0C90-8E6A-414E-AA94-C9A6EEFB2B1E}" destId="{C2482853-101B-4991-985F-4926A553857A}" srcOrd="0" destOrd="0" presId="urn:microsoft.com/office/officeart/2005/8/layout/radial4"/>
    <dgm:cxn modelId="{7025685E-C447-43D6-A096-E3E93C2DC189}" type="presParOf" srcId="{FE3E0C90-8E6A-414E-AA94-C9A6EEFB2B1E}" destId="{E73CD256-28FE-4170-AA35-CF2384F7AFC0}" srcOrd="1" destOrd="0" presId="urn:microsoft.com/office/officeart/2005/8/layout/radial4"/>
    <dgm:cxn modelId="{6448F9FC-2B6E-4354-981A-5D7499B150EA}" type="presParOf" srcId="{FE3E0C90-8E6A-414E-AA94-C9A6EEFB2B1E}" destId="{1AD0F665-1B12-4531-82C7-A1E37BE6FD33}" srcOrd="2" destOrd="0" presId="urn:microsoft.com/office/officeart/2005/8/layout/radial4"/>
    <dgm:cxn modelId="{1029F7A3-5EF5-4220-A203-5C7BFF1E3DAF}" type="presParOf" srcId="{FE3E0C90-8E6A-414E-AA94-C9A6EEFB2B1E}" destId="{781C7B0F-B7E5-432D-836D-337E5D7714A1}" srcOrd="3" destOrd="0" presId="urn:microsoft.com/office/officeart/2005/8/layout/radial4"/>
    <dgm:cxn modelId="{B92B3A32-0960-4203-AF7F-2E01EEBB0114}" type="presParOf" srcId="{FE3E0C90-8E6A-414E-AA94-C9A6EEFB2B1E}" destId="{B6E44009-448B-4DAA-B64A-4BA1D4759EBC}" srcOrd="4" destOrd="0" presId="urn:microsoft.com/office/officeart/2005/8/layout/radial4"/>
    <dgm:cxn modelId="{F2CE2F60-7B88-4642-950D-FC3C4A5F52C7}" type="presParOf" srcId="{FE3E0C90-8E6A-414E-AA94-C9A6EEFB2B1E}" destId="{94AD94A7-A455-4417-9F6D-BC27AFFD3F77}" srcOrd="5" destOrd="0" presId="urn:microsoft.com/office/officeart/2005/8/layout/radial4"/>
    <dgm:cxn modelId="{E5B73070-B5D3-42F0-8799-B2A2F6ADF40E}" type="presParOf" srcId="{FE3E0C90-8E6A-414E-AA94-C9A6EEFB2B1E}" destId="{5B2F6FFB-480D-4E0D-B9ED-30C0A9216975}"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114F7C1-F6FC-4DF0-8650-08D342B27973}" type="doc">
      <dgm:prSet loTypeId="urn:microsoft.com/office/officeart/2005/8/layout/radial4" loCatId="relationship" qsTypeId="urn:microsoft.com/office/officeart/2005/8/quickstyle/3d4" qsCatId="3D" csTypeId="urn:microsoft.com/office/officeart/2005/8/colors/accent6_4" csCatId="accent6" phldr="1"/>
      <dgm:spPr/>
      <dgm:t>
        <a:bodyPr/>
        <a:lstStyle/>
        <a:p>
          <a:endParaRPr lang="en-US"/>
        </a:p>
      </dgm:t>
    </dgm:pt>
    <dgm:pt modelId="{405A7B31-15FD-4198-8CCB-879CC9361472}">
      <dgm:prSet phldrT="[Text]"/>
      <dgm:spPr/>
      <dgm:t>
        <a:bodyPr/>
        <a:lstStyle/>
        <a:p>
          <a:r>
            <a:rPr lang="en-US" dirty="0" smtClean="0">
              <a:solidFill>
                <a:schemeClr val="tx1"/>
              </a:solidFill>
            </a:rPr>
            <a:t>Structure</a:t>
          </a:r>
          <a:endParaRPr lang="en-US" dirty="0">
            <a:solidFill>
              <a:schemeClr val="tx1"/>
            </a:solidFill>
          </a:endParaRPr>
        </a:p>
      </dgm:t>
    </dgm:pt>
    <dgm:pt modelId="{CA670F07-2EF7-40C1-9215-6F91C5D2DD5C}" type="parTrans" cxnId="{717334CC-E8D7-45EA-8351-D8F9F7CFDC1E}">
      <dgm:prSet/>
      <dgm:spPr/>
      <dgm:t>
        <a:bodyPr/>
        <a:lstStyle/>
        <a:p>
          <a:endParaRPr lang="en-US"/>
        </a:p>
      </dgm:t>
    </dgm:pt>
    <dgm:pt modelId="{12BD5A2C-993B-43B9-9145-89078D8C56A2}" type="sibTrans" cxnId="{717334CC-E8D7-45EA-8351-D8F9F7CFDC1E}">
      <dgm:prSet/>
      <dgm:spPr/>
      <dgm:t>
        <a:bodyPr/>
        <a:lstStyle/>
        <a:p>
          <a:endParaRPr lang="en-US"/>
        </a:p>
      </dgm:t>
    </dgm:pt>
    <dgm:pt modelId="{92B1D55A-B86E-4BBA-94CF-AAB89D178F8E}">
      <dgm:prSet phldrT="[Text]"/>
      <dgm:spPr/>
      <dgm:t>
        <a:bodyPr/>
        <a:lstStyle/>
        <a:p>
          <a:r>
            <a:rPr lang="en-US" dirty="0" smtClean="0">
              <a:solidFill>
                <a:schemeClr val="tx1"/>
              </a:solidFill>
              <a:latin typeface="Arial" charset="0"/>
              <a:cs typeface="Arial" charset="0"/>
            </a:rPr>
            <a:t>The ground floor not the ceiling</a:t>
          </a:r>
        </a:p>
        <a:p>
          <a:r>
            <a:rPr lang="en-US" dirty="0" smtClean="0">
              <a:solidFill>
                <a:schemeClr val="tx1"/>
              </a:solidFill>
              <a:latin typeface="Arial" charset="0"/>
              <a:cs typeface="Arial" charset="0"/>
            </a:rPr>
            <a:t>Facilitating flows of ideas / information</a:t>
          </a:r>
          <a:endParaRPr lang="en-US" dirty="0">
            <a:solidFill>
              <a:schemeClr val="tx1"/>
            </a:solidFill>
          </a:endParaRPr>
        </a:p>
      </dgm:t>
    </dgm:pt>
    <dgm:pt modelId="{B140D6FB-44AB-40DE-A34E-F219DA5178DC}" type="parTrans" cxnId="{0FBED70F-C07B-4B96-BF62-401F8475A21E}">
      <dgm:prSet/>
      <dgm:spPr/>
      <dgm:t>
        <a:bodyPr/>
        <a:lstStyle/>
        <a:p>
          <a:endParaRPr lang="en-US"/>
        </a:p>
      </dgm:t>
    </dgm:pt>
    <dgm:pt modelId="{D55E74BC-BECB-45E3-87E9-1CC79B2808EF}" type="sibTrans" cxnId="{0FBED70F-C07B-4B96-BF62-401F8475A21E}">
      <dgm:prSet/>
      <dgm:spPr/>
      <dgm:t>
        <a:bodyPr/>
        <a:lstStyle/>
        <a:p>
          <a:endParaRPr lang="en-US"/>
        </a:p>
      </dgm:t>
    </dgm:pt>
    <dgm:pt modelId="{B551BD9C-1935-41C1-B8F3-A8F35845B937}">
      <dgm:prSet phldrT="[Text]"/>
      <dgm:spPr/>
      <dgm:t>
        <a:bodyPr/>
        <a:lstStyle/>
        <a:p>
          <a:r>
            <a:rPr lang="en-US" dirty="0" smtClean="0">
              <a:solidFill>
                <a:schemeClr val="tx1"/>
              </a:solidFill>
              <a:latin typeface="Arial" charset="0"/>
              <a:cs typeface="Arial" charset="0"/>
            </a:rPr>
            <a:t>A vehicle for change</a:t>
          </a:r>
          <a:endParaRPr lang="en-US" dirty="0">
            <a:solidFill>
              <a:schemeClr val="tx1"/>
            </a:solidFill>
          </a:endParaRPr>
        </a:p>
      </dgm:t>
    </dgm:pt>
    <dgm:pt modelId="{842A5DBD-0194-41A2-AF2E-B7D409F258BC}" type="sibTrans" cxnId="{97BD42B1-B8FB-4A6B-AB1D-D732C133C175}">
      <dgm:prSet/>
      <dgm:spPr/>
      <dgm:t>
        <a:bodyPr/>
        <a:lstStyle/>
        <a:p>
          <a:endParaRPr lang="en-US"/>
        </a:p>
      </dgm:t>
    </dgm:pt>
    <dgm:pt modelId="{B1929E12-2AB9-4071-AB07-9E923621EAAD}" type="parTrans" cxnId="{97BD42B1-B8FB-4A6B-AB1D-D732C133C175}">
      <dgm:prSet/>
      <dgm:spPr/>
      <dgm:t>
        <a:bodyPr/>
        <a:lstStyle/>
        <a:p>
          <a:endParaRPr lang="en-US"/>
        </a:p>
      </dgm:t>
    </dgm:pt>
    <dgm:pt modelId="{FE3E0C90-8E6A-414E-AA94-C9A6EEFB2B1E}" type="pres">
      <dgm:prSet presAssocID="{0114F7C1-F6FC-4DF0-8650-08D342B27973}" presName="cycle" presStyleCnt="0">
        <dgm:presLayoutVars>
          <dgm:chMax val="1"/>
          <dgm:dir/>
          <dgm:animLvl val="ctr"/>
          <dgm:resizeHandles val="exact"/>
        </dgm:presLayoutVars>
      </dgm:prSet>
      <dgm:spPr/>
      <dgm:t>
        <a:bodyPr/>
        <a:lstStyle/>
        <a:p>
          <a:endParaRPr lang="en-US"/>
        </a:p>
      </dgm:t>
    </dgm:pt>
    <dgm:pt modelId="{C2482853-101B-4991-985F-4926A553857A}" type="pres">
      <dgm:prSet presAssocID="{405A7B31-15FD-4198-8CCB-879CC9361472}" presName="centerShape" presStyleLbl="node0" presStyleIdx="0" presStyleCnt="1" custLinFactNeighborY="8591"/>
      <dgm:spPr/>
      <dgm:t>
        <a:bodyPr/>
        <a:lstStyle/>
        <a:p>
          <a:endParaRPr lang="en-US"/>
        </a:p>
      </dgm:t>
    </dgm:pt>
    <dgm:pt modelId="{781C7B0F-B7E5-432D-836D-337E5D7714A1}" type="pres">
      <dgm:prSet presAssocID="{B140D6FB-44AB-40DE-A34E-F219DA5178DC}" presName="parTrans" presStyleLbl="bgSibTrans2D1" presStyleIdx="0" presStyleCnt="2" custAng="10800000"/>
      <dgm:spPr/>
      <dgm:t>
        <a:bodyPr/>
        <a:lstStyle/>
        <a:p>
          <a:endParaRPr lang="en-US"/>
        </a:p>
      </dgm:t>
    </dgm:pt>
    <dgm:pt modelId="{B6E44009-448B-4DAA-B64A-4BA1D4759EBC}" type="pres">
      <dgm:prSet presAssocID="{92B1D55A-B86E-4BBA-94CF-AAB89D178F8E}" presName="node" presStyleLbl="node1" presStyleIdx="0" presStyleCnt="2">
        <dgm:presLayoutVars>
          <dgm:bulletEnabled val="1"/>
        </dgm:presLayoutVars>
      </dgm:prSet>
      <dgm:spPr/>
      <dgm:t>
        <a:bodyPr/>
        <a:lstStyle/>
        <a:p>
          <a:endParaRPr lang="en-US"/>
        </a:p>
      </dgm:t>
    </dgm:pt>
    <dgm:pt modelId="{94AD94A7-A455-4417-9F6D-BC27AFFD3F77}" type="pres">
      <dgm:prSet presAssocID="{B1929E12-2AB9-4071-AB07-9E923621EAAD}" presName="parTrans" presStyleLbl="bgSibTrans2D1" presStyleIdx="1" presStyleCnt="2" custAng="10908683"/>
      <dgm:spPr/>
      <dgm:t>
        <a:bodyPr/>
        <a:lstStyle/>
        <a:p>
          <a:endParaRPr lang="en-US"/>
        </a:p>
      </dgm:t>
    </dgm:pt>
    <dgm:pt modelId="{5B2F6FFB-480D-4E0D-B9ED-30C0A9216975}" type="pres">
      <dgm:prSet presAssocID="{B551BD9C-1935-41C1-B8F3-A8F35845B937}" presName="node" presStyleLbl="node1" presStyleIdx="1" presStyleCnt="2">
        <dgm:presLayoutVars>
          <dgm:bulletEnabled val="1"/>
        </dgm:presLayoutVars>
      </dgm:prSet>
      <dgm:spPr/>
      <dgm:t>
        <a:bodyPr/>
        <a:lstStyle/>
        <a:p>
          <a:endParaRPr lang="en-US"/>
        </a:p>
      </dgm:t>
    </dgm:pt>
  </dgm:ptLst>
  <dgm:cxnLst>
    <dgm:cxn modelId="{E4DF2E49-D308-47CE-B35D-6583DA708BCF}" type="presOf" srcId="{B551BD9C-1935-41C1-B8F3-A8F35845B937}" destId="{5B2F6FFB-480D-4E0D-B9ED-30C0A9216975}" srcOrd="0" destOrd="0" presId="urn:microsoft.com/office/officeart/2005/8/layout/radial4"/>
    <dgm:cxn modelId="{037E9205-D82E-4BC5-9DE6-B66962B79257}" type="presOf" srcId="{B1929E12-2AB9-4071-AB07-9E923621EAAD}" destId="{94AD94A7-A455-4417-9F6D-BC27AFFD3F77}" srcOrd="0" destOrd="0" presId="urn:microsoft.com/office/officeart/2005/8/layout/radial4"/>
    <dgm:cxn modelId="{925BFAAF-68DB-46CC-8B51-5C90443EB523}" type="presOf" srcId="{B140D6FB-44AB-40DE-A34E-F219DA5178DC}" destId="{781C7B0F-B7E5-432D-836D-337E5D7714A1}" srcOrd="0" destOrd="0" presId="urn:microsoft.com/office/officeart/2005/8/layout/radial4"/>
    <dgm:cxn modelId="{717334CC-E8D7-45EA-8351-D8F9F7CFDC1E}" srcId="{0114F7C1-F6FC-4DF0-8650-08D342B27973}" destId="{405A7B31-15FD-4198-8CCB-879CC9361472}" srcOrd="0" destOrd="0" parTransId="{CA670F07-2EF7-40C1-9215-6F91C5D2DD5C}" sibTransId="{12BD5A2C-993B-43B9-9145-89078D8C56A2}"/>
    <dgm:cxn modelId="{5AA5074D-DA3B-4DD5-A713-84F9758EBD3D}" type="presOf" srcId="{405A7B31-15FD-4198-8CCB-879CC9361472}" destId="{C2482853-101B-4991-985F-4926A553857A}" srcOrd="0" destOrd="0" presId="urn:microsoft.com/office/officeart/2005/8/layout/radial4"/>
    <dgm:cxn modelId="{DB05F6AA-D62A-4C58-BDB8-118662A3E79D}" type="presOf" srcId="{92B1D55A-B86E-4BBA-94CF-AAB89D178F8E}" destId="{B6E44009-448B-4DAA-B64A-4BA1D4759EBC}" srcOrd="0" destOrd="0" presId="urn:microsoft.com/office/officeart/2005/8/layout/radial4"/>
    <dgm:cxn modelId="{97BD42B1-B8FB-4A6B-AB1D-D732C133C175}" srcId="{405A7B31-15FD-4198-8CCB-879CC9361472}" destId="{B551BD9C-1935-41C1-B8F3-A8F35845B937}" srcOrd="1" destOrd="0" parTransId="{B1929E12-2AB9-4071-AB07-9E923621EAAD}" sibTransId="{842A5DBD-0194-41A2-AF2E-B7D409F258BC}"/>
    <dgm:cxn modelId="{0FBED70F-C07B-4B96-BF62-401F8475A21E}" srcId="{405A7B31-15FD-4198-8CCB-879CC9361472}" destId="{92B1D55A-B86E-4BBA-94CF-AAB89D178F8E}" srcOrd="0" destOrd="0" parTransId="{B140D6FB-44AB-40DE-A34E-F219DA5178DC}" sibTransId="{D55E74BC-BECB-45E3-87E9-1CC79B2808EF}"/>
    <dgm:cxn modelId="{47320B63-E967-4427-AD6B-6BAFD3FF7B94}" type="presOf" srcId="{0114F7C1-F6FC-4DF0-8650-08D342B27973}" destId="{FE3E0C90-8E6A-414E-AA94-C9A6EEFB2B1E}" srcOrd="0" destOrd="0" presId="urn:microsoft.com/office/officeart/2005/8/layout/radial4"/>
    <dgm:cxn modelId="{86F7AF8F-4A37-472C-B5B3-6C9130538747}" type="presParOf" srcId="{FE3E0C90-8E6A-414E-AA94-C9A6EEFB2B1E}" destId="{C2482853-101B-4991-985F-4926A553857A}" srcOrd="0" destOrd="0" presId="urn:microsoft.com/office/officeart/2005/8/layout/radial4"/>
    <dgm:cxn modelId="{4257389F-D188-4568-B68F-70BA30B104B3}" type="presParOf" srcId="{FE3E0C90-8E6A-414E-AA94-C9A6EEFB2B1E}" destId="{781C7B0F-B7E5-432D-836D-337E5D7714A1}" srcOrd="1" destOrd="0" presId="urn:microsoft.com/office/officeart/2005/8/layout/radial4"/>
    <dgm:cxn modelId="{337C37D9-78F4-45C0-A971-4B41BB68BF24}" type="presParOf" srcId="{FE3E0C90-8E6A-414E-AA94-C9A6EEFB2B1E}" destId="{B6E44009-448B-4DAA-B64A-4BA1D4759EBC}" srcOrd="2" destOrd="0" presId="urn:microsoft.com/office/officeart/2005/8/layout/radial4"/>
    <dgm:cxn modelId="{92588986-02BE-4B82-B334-CFD901DF9B76}" type="presParOf" srcId="{FE3E0C90-8E6A-414E-AA94-C9A6EEFB2B1E}" destId="{94AD94A7-A455-4417-9F6D-BC27AFFD3F77}" srcOrd="3" destOrd="0" presId="urn:microsoft.com/office/officeart/2005/8/layout/radial4"/>
    <dgm:cxn modelId="{16C2296A-2EDD-4805-9537-01877A747F55}" type="presParOf" srcId="{FE3E0C90-8E6A-414E-AA94-C9A6EEFB2B1E}" destId="{5B2F6FFB-480D-4E0D-B9ED-30C0A9216975}" srcOrd="4"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114F7C1-F6FC-4DF0-8650-08D342B27973}" type="doc">
      <dgm:prSet loTypeId="urn:microsoft.com/office/officeart/2005/8/layout/radial4" loCatId="relationship" qsTypeId="urn:microsoft.com/office/officeart/2005/8/quickstyle/3d4" qsCatId="3D" csTypeId="urn:microsoft.com/office/officeart/2005/8/colors/accent3_4" csCatId="accent3" phldr="1"/>
      <dgm:spPr/>
      <dgm:t>
        <a:bodyPr/>
        <a:lstStyle/>
        <a:p>
          <a:endParaRPr lang="en-US"/>
        </a:p>
      </dgm:t>
    </dgm:pt>
    <dgm:pt modelId="{405A7B31-15FD-4198-8CCB-879CC9361472}">
      <dgm:prSet phldrT="[Text]"/>
      <dgm:spPr/>
      <dgm:t>
        <a:bodyPr/>
        <a:lstStyle/>
        <a:p>
          <a:r>
            <a:rPr lang="en-US" dirty="0" smtClean="0">
              <a:solidFill>
                <a:schemeClr val="tx1"/>
              </a:solidFill>
            </a:rPr>
            <a:t>Culture</a:t>
          </a:r>
          <a:endParaRPr lang="en-US" dirty="0">
            <a:solidFill>
              <a:schemeClr val="tx1"/>
            </a:solidFill>
          </a:endParaRPr>
        </a:p>
      </dgm:t>
    </dgm:pt>
    <dgm:pt modelId="{CA670F07-2EF7-40C1-9215-6F91C5D2DD5C}" type="parTrans" cxnId="{717334CC-E8D7-45EA-8351-D8F9F7CFDC1E}">
      <dgm:prSet/>
      <dgm:spPr/>
      <dgm:t>
        <a:bodyPr/>
        <a:lstStyle/>
        <a:p>
          <a:endParaRPr lang="en-US"/>
        </a:p>
      </dgm:t>
    </dgm:pt>
    <dgm:pt modelId="{12BD5A2C-993B-43B9-9145-89078D8C56A2}" type="sibTrans" cxnId="{717334CC-E8D7-45EA-8351-D8F9F7CFDC1E}">
      <dgm:prSet/>
      <dgm:spPr/>
      <dgm:t>
        <a:bodyPr/>
        <a:lstStyle/>
        <a:p>
          <a:endParaRPr lang="en-US"/>
        </a:p>
      </dgm:t>
    </dgm:pt>
    <dgm:pt modelId="{92B1D55A-B86E-4BBA-94CF-AAB89D178F8E}">
      <dgm:prSet phldrT="[Text]" custT="1"/>
      <dgm:spPr/>
      <dgm:t>
        <a:bodyPr/>
        <a:lstStyle/>
        <a:p>
          <a:r>
            <a:rPr lang="en-US" sz="2000" dirty="0" smtClean="0">
              <a:solidFill>
                <a:schemeClr val="tx1"/>
              </a:solidFill>
              <a:latin typeface="Arial" charset="0"/>
              <a:cs typeface="Arial" charset="0"/>
            </a:rPr>
            <a:t>Significant</a:t>
          </a:r>
          <a:endParaRPr lang="en-US" sz="2000" dirty="0">
            <a:solidFill>
              <a:schemeClr val="tx1"/>
            </a:solidFill>
          </a:endParaRPr>
        </a:p>
      </dgm:t>
    </dgm:pt>
    <dgm:pt modelId="{B140D6FB-44AB-40DE-A34E-F219DA5178DC}" type="parTrans" cxnId="{0FBED70F-C07B-4B96-BF62-401F8475A21E}">
      <dgm:prSet/>
      <dgm:spPr/>
      <dgm:t>
        <a:bodyPr/>
        <a:lstStyle/>
        <a:p>
          <a:endParaRPr lang="en-US"/>
        </a:p>
      </dgm:t>
    </dgm:pt>
    <dgm:pt modelId="{D55E74BC-BECB-45E3-87E9-1CC79B2808EF}" type="sibTrans" cxnId="{0FBED70F-C07B-4B96-BF62-401F8475A21E}">
      <dgm:prSet/>
      <dgm:spPr/>
      <dgm:t>
        <a:bodyPr/>
        <a:lstStyle/>
        <a:p>
          <a:endParaRPr lang="en-US"/>
        </a:p>
      </dgm:t>
    </dgm:pt>
    <dgm:pt modelId="{B551BD9C-1935-41C1-B8F3-A8F35845B937}">
      <dgm:prSet phldrT="[Text]" custT="1"/>
      <dgm:spPr/>
      <dgm:t>
        <a:bodyPr/>
        <a:lstStyle/>
        <a:p>
          <a:r>
            <a:rPr lang="en-US" sz="2000" dirty="0" smtClean="0">
              <a:solidFill>
                <a:schemeClr val="tx1"/>
              </a:solidFill>
              <a:latin typeface="Arial" charset="0"/>
              <a:cs typeface="Arial" charset="0"/>
            </a:rPr>
            <a:t>Clearly defined target culture</a:t>
          </a:r>
        </a:p>
        <a:p>
          <a:endParaRPr lang="en-US" sz="1200" dirty="0" smtClean="0">
            <a:latin typeface="Arial" charset="0"/>
            <a:cs typeface="Arial" charset="0"/>
          </a:endParaRPr>
        </a:p>
      </dgm:t>
    </dgm:pt>
    <dgm:pt modelId="{842A5DBD-0194-41A2-AF2E-B7D409F258BC}" type="sibTrans" cxnId="{97BD42B1-B8FB-4A6B-AB1D-D732C133C175}">
      <dgm:prSet/>
      <dgm:spPr/>
      <dgm:t>
        <a:bodyPr/>
        <a:lstStyle/>
        <a:p>
          <a:endParaRPr lang="en-US"/>
        </a:p>
      </dgm:t>
    </dgm:pt>
    <dgm:pt modelId="{B1929E12-2AB9-4071-AB07-9E923621EAAD}" type="parTrans" cxnId="{97BD42B1-B8FB-4A6B-AB1D-D732C133C175}">
      <dgm:prSet/>
      <dgm:spPr/>
      <dgm:t>
        <a:bodyPr/>
        <a:lstStyle/>
        <a:p>
          <a:endParaRPr lang="en-US"/>
        </a:p>
      </dgm:t>
    </dgm:pt>
    <dgm:pt modelId="{935E5B4F-D865-4C0B-B4CB-BC5508C628B9}">
      <dgm:prSet custT="1"/>
      <dgm:spPr/>
      <dgm:t>
        <a:bodyPr/>
        <a:lstStyle/>
        <a:p>
          <a:r>
            <a:rPr lang="en-US" sz="2000" dirty="0" smtClean="0">
              <a:solidFill>
                <a:schemeClr val="tx1"/>
              </a:solidFill>
              <a:latin typeface="Arial" charset="0"/>
              <a:cs typeface="Arial" charset="0"/>
            </a:rPr>
            <a:t>Direct and indirect buildup </a:t>
          </a:r>
          <a:endParaRPr lang="en-US" sz="2000" dirty="0">
            <a:solidFill>
              <a:schemeClr val="tx1"/>
            </a:solidFill>
          </a:endParaRPr>
        </a:p>
      </dgm:t>
    </dgm:pt>
    <dgm:pt modelId="{7B1B4914-A9DF-4858-B98C-8A70B88CD532}" type="parTrans" cxnId="{3DFFBA98-566A-4A54-B74B-CC6CFDD5CDD3}">
      <dgm:prSet/>
      <dgm:spPr/>
      <dgm:t>
        <a:bodyPr/>
        <a:lstStyle/>
        <a:p>
          <a:endParaRPr lang="en-US"/>
        </a:p>
      </dgm:t>
    </dgm:pt>
    <dgm:pt modelId="{56EB243D-DFFA-4BEB-AC41-4DBB2F92A2BD}" type="sibTrans" cxnId="{3DFFBA98-566A-4A54-B74B-CC6CFDD5CDD3}">
      <dgm:prSet/>
      <dgm:spPr/>
      <dgm:t>
        <a:bodyPr/>
        <a:lstStyle/>
        <a:p>
          <a:endParaRPr lang="en-US"/>
        </a:p>
      </dgm:t>
    </dgm:pt>
    <dgm:pt modelId="{AE62B6F3-A47F-41D1-AE9A-414D8E6D4B23}">
      <dgm:prSet custT="1"/>
      <dgm:spPr/>
      <dgm:t>
        <a:bodyPr/>
        <a:lstStyle/>
        <a:p>
          <a:r>
            <a:rPr lang="en-US" sz="1300" dirty="0" smtClean="0">
              <a:solidFill>
                <a:schemeClr val="tx1"/>
              </a:solidFill>
              <a:latin typeface="Arial" charset="0"/>
              <a:cs typeface="Arial" charset="0"/>
            </a:rPr>
            <a:t>Vehicle </a:t>
          </a:r>
        </a:p>
        <a:p>
          <a:r>
            <a:rPr lang="en-US" sz="1300" dirty="0" smtClean="0">
              <a:solidFill>
                <a:schemeClr val="tx1"/>
              </a:solidFill>
              <a:latin typeface="Arial" charset="0"/>
              <a:cs typeface="Arial" charset="0"/>
            </a:rPr>
            <a:t>Creating an organization that embodies leadership values</a:t>
          </a:r>
        </a:p>
        <a:p>
          <a:r>
            <a:rPr lang="en-US" sz="1300" dirty="0" smtClean="0">
              <a:solidFill>
                <a:schemeClr val="tx1"/>
              </a:solidFill>
              <a:latin typeface="Arial" charset="0"/>
              <a:cs typeface="Arial" charset="0"/>
            </a:rPr>
            <a:t>Defining special rules of conduct/ roles of management/ criteria for advancement</a:t>
          </a:r>
        </a:p>
        <a:p>
          <a:r>
            <a:rPr lang="en-US" sz="1300" dirty="0" smtClean="0">
              <a:solidFill>
                <a:schemeClr val="tx1"/>
              </a:solidFill>
              <a:latin typeface="Arial" charset="0"/>
              <a:cs typeface="Arial" charset="0"/>
            </a:rPr>
            <a:t>Keeping change at center stage </a:t>
          </a:r>
          <a:endParaRPr lang="en-US" sz="1300" dirty="0">
            <a:solidFill>
              <a:schemeClr val="tx1"/>
            </a:solidFill>
          </a:endParaRPr>
        </a:p>
      </dgm:t>
    </dgm:pt>
    <dgm:pt modelId="{AF2F8F78-474C-4AEF-8FFC-262A1E9B5EEB}" type="parTrans" cxnId="{4D794A24-C9B4-4CCF-AA0B-9E0F647C9F21}">
      <dgm:prSet/>
      <dgm:spPr/>
      <dgm:t>
        <a:bodyPr/>
        <a:lstStyle/>
        <a:p>
          <a:endParaRPr lang="en-US"/>
        </a:p>
      </dgm:t>
    </dgm:pt>
    <dgm:pt modelId="{FD7506B5-D163-4FB9-B606-BD31705F3714}" type="sibTrans" cxnId="{4D794A24-C9B4-4CCF-AA0B-9E0F647C9F21}">
      <dgm:prSet/>
      <dgm:spPr/>
      <dgm:t>
        <a:bodyPr/>
        <a:lstStyle/>
        <a:p>
          <a:endParaRPr lang="en-US"/>
        </a:p>
      </dgm:t>
    </dgm:pt>
    <dgm:pt modelId="{FE3E0C90-8E6A-414E-AA94-C9A6EEFB2B1E}" type="pres">
      <dgm:prSet presAssocID="{0114F7C1-F6FC-4DF0-8650-08D342B27973}" presName="cycle" presStyleCnt="0">
        <dgm:presLayoutVars>
          <dgm:chMax val="1"/>
          <dgm:dir/>
          <dgm:animLvl val="ctr"/>
          <dgm:resizeHandles val="exact"/>
        </dgm:presLayoutVars>
      </dgm:prSet>
      <dgm:spPr/>
      <dgm:t>
        <a:bodyPr/>
        <a:lstStyle/>
        <a:p>
          <a:endParaRPr lang="en-US"/>
        </a:p>
      </dgm:t>
    </dgm:pt>
    <dgm:pt modelId="{C2482853-101B-4991-985F-4926A553857A}" type="pres">
      <dgm:prSet presAssocID="{405A7B31-15FD-4198-8CCB-879CC9361472}" presName="centerShape" presStyleLbl="node0" presStyleIdx="0" presStyleCnt="1" custScaleX="82645" custScaleY="75513" custLinFactNeighborY="8591"/>
      <dgm:spPr/>
      <dgm:t>
        <a:bodyPr/>
        <a:lstStyle/>
        <a:p>
          <a:endParaRPr lang="en-US"/>
        </a:p>
      </dgm:t>
    </dgm:pt>
    <dgm:pt modelId="{781C7B0F-B7E5-432D-836D-337E5D7714A1}" type="pres">
      <dgm:prSet presAssocID="{B140D6FB-44AB-40DE-A34E-F219DA5178DC}" presName="parTrans" presStyleLbl="bgSibTrans2D1" presStyleIdx="0" presStyleCnt="4" custAng="10800000" custLinFactNeighborX="13182" custLinFactNeighborY="22387"/>
      <dgm:spPr/>
      <dgm:t>
        <a:bodyPr/>
        <a:lstStyle/>
        <a:p>
          <a:endParaRPr lang="en-US"/>
        </a:p>
      </dgm:t>
    </dgm:pt>
    <dgm:pt modelId="{B6E44009-448B-4DAA-B64A-4BA1D4759EBC}" type="pres">
      <dgm:prSet presAssocID="{92B1D55A-B86E-4BBA-94CF-AAB89D178F8E}" presName="node" presStyleLbl="node1" presStyleIdx="0" presStyleCnt="4">
        <dgm:presLayoutVars>
          <dgm:bulletEnabled val="1"/>
        </dgm:presLayoutVars>
      </dgm:prSet>
      <dgm:spPr/>
      <dgm:t>
        <a:bodyPr/>
        <a:lstStyle/>
        <a:p>
          <a:endParaRPr lang="en-US"/>
        </a:p>
      </dgm:t>
    </dgm:pt>
    <dgm:pt modelId="{94AD94A7-A455-4417-9F6D-BC27AFFD3F77}" type="pres">
      <dgm:prSet presAssocID="{B1929E12-2AB9-4071-AB07-9E923621EAAD}" presName="parTrans" presStyleLbl="bgSibTrans2D1" presStyleIdx="1" presStyleCnt="4" custAng="10908683" custLinFactNeighborX="3895" custLinFactNeighborY="41259" custRadScaleRad="211669" custRadScaleInc="-2147483648"/>
      <dgm:spPr/>
      <dgm:t>
        <a:bodyPr/>
        <a:lstStyle/>
        <a:p>
          <a:endParaRPr lang="en-US"/>
        </a:p>
      </dgm:t>
    </dgm:pt>
    <dgm:pt modelId="{5B2F6FFB-480D-4E0D-B9ED-30C0A9216975}" type="pres">
      <dgm:prSet presAssocID="{B551BD9C-1935-41C1-B8F3-A8F35845B937}" presName="node" presStyleLbl="node1" presStyleIdx="1" presStyleCnt="4">
        <dgm:presLayoutVars>
          <dgm:bulletEnabled val="1"/>
        </dgm:presLayoutVars>
      </dgm:prSet>
      <dgm:spPr/>
      <dgm:t>
        <a:bodyPr/>
        <a:lstStyle/>
        <a:p>
          <a:endParaRPr lang="en-US"/>
        </a:p>
      </dgm:t>
    </dgm:pt>
    <dgm:pt modelId="{B0D8EAC1-D707-4F83-A65B-4524B492F46D}" type="pres">
      <dgm:prSet presAssocID="{7B1B4914-A9DF-4858-B98C-8A70B88CD532}" presName="parTrans" presStyleLbl="bgSibTrans2D1" presStyleIdx="2" presStyleCnt="4" custAng="10854779" custLinFactNeighborY="42565"/>
      <dgm:spPr/>
      <dgm:t>
        <a:bodyPr/>
        <a:lstStyle/>
        <a:p>
          <a:endParaRPr lang="en-US"/>
        </a:p>
      </dgm:t>
    </dgm:pt>
    <dgm:pt modelId="{8610E784-874B-4B29-9087-E6E28C0AA83A}" type="pres">
      <dgm:prSet presAssocID="{935E5B4F-D865-4C0B-B4CB-BC5508C628B9}" presName="node" presStyleLbl="node1" presStyleIdx="2" presStyleCnt="4">
        <dgm:presLayoutVars>
          <dgm:bulletEnabled val="1"/>
        </dgm:presLayoutVars>
      </dgm:prSet>
      <dgm:spPr/>
      <dgm:t>
        <a:bodyPr/>
        <a:lstStyle/>
        <a:p>
          <a:endParaRPr lang="en-US"/>
        </a:p>
      </dgm:t>
    </dgm:pt>
    <dgm:pt modelId="{B0062BA4-811B-4DC8-A61F-7B55192CF19C}" type="pres">
      <dgm:prSet presAssocID="{AF2F8F78-474C-4AEF-8FFC-262A1E9B5EEB}" presName="parTrans" presStyleLbl="bgSibTrans2D1" presStyleIdx="3" presStyleCnt="4" custAng="10553274" custLinFactNeighborX="-10480" custRadScaleRad="211650" custRadScaleInc="-2147483648"/>
      <dgm:spPr/>
      <dgm:t>
        <a:bodyPr/>
        <a:lstStyle/>
        <a:p>
          <a:endParaRPr lang="en-US"/>
        </a:p>
      </dgm:t>
    </dgm:pt>
    <dgm:pt modelId="{6B692E46-14CB-49A2-9339-9CC02AF75ACD}" type="pres">
      <dgm:prSet presAssocID="{AE62B6F3-A47F-41D1-AE9A-414D8E6D4B23}" presName="node" presStyleLbl="node1" presStyleIdx="3" presStyleCnt="4">
        <dgm:presLayoutVars>
          <dgm:bulletEnabled val="1"/>
        </dgm:presLayoutVars>
      </dgm:prSet>
      <dgm:spPr/>
      <dgm:t>
        <a:bodyPr/>
        <a:lstStyle/>
        <a:p>
          <a:endParaRPr lang="en-US"/>
        </a:p>
      </dgm:t>
    </dgm:pt>
  </dgm:ptLst>
  <dgm:cxnLst>
    <dgm:cxn modelId="{1356150C-04FC-4D11-ACB7-47C992D5EE1D}" type="presOf" srcId="{405A7B31-15FD-4198-8CCB-879CC9361472}" destId="{C2482853-101B-4991-985F-4926A553857A}" srcOrd="0" destOrd="0" presId="urn:microsoft.com/office/officeart/2005/8/layout/radial4"/>
    <dgm:cxn modelId="{3DFFBA98-566A-4A54-B74B-CC6CFDD5CDD3}" srcId="{405A7B31-15FD-4198-8CCB-879CC9361472}" destId="{935E5B4F-D865-4C0B-B4CB-BC5508C628B9}" srcOrd="2" destOrd="0" parTransId="{7B1B4914-A9DF-4858-B98C-8A70B88CD532}" sibTransId="{56EB243D-DFFA-4BEB-AC41-4DBB2F92A2BD}"/>
    <dgm:cxn modelId="{717334CC-E8D7-45EA-8351-D8F9F7CFDC1E}" srcId="{0114F7C1-F6FC-4DF0-8650-08D342B27973}" destId="{405A7B31-15FD-4198-8CCB-879CC9361472}" srcOrd="0" destOrd="0" parTransId="{CA670F07-2EF7-40C1-9215-6F91C5D2DD5C}" sibTransId="{12BD5A2C-993B-43B9-9145-89078D8C56A2}"/>
    <dgm:cxn modelId="{318F268A-539F-41C6-9D29-3124A1F14C38}" type="presOf" srcId="{B551BD9C-1935-41C1-B8F3-A8F35845B937}" destId="{5B2F6FFB-480D-4E0D-B9ED-30C0A9216975}" srcOrd="0" destOrd="0" presId="urn:microsoft.com/office/officeart/2005/8/layout/radial4"/>
    <dgm:cxn modelId="{DC4CE410-9A8F-4636-9EBB-217EFB8053BA}" type="presOf" srcId="{7B1B4914-A9DF-4858-B98C-8A70B88CD532}" destId="{B0D8EAC1-D707-4F83-A65B-4524B492F46D}" srcOrd="0" destOrd="0" presId="urn:microsoft.com/office/officeart/2005/8/layout/radial4"/>
    <dgm:cxn modelId="{65A1106F-7337-4D03-A16A-77C8A9E6095F}" type="presOf" srcId="{AF2F8F78-474C-4AEF-8FFC-262A1E9B5EEB}" destId="{B0062BA4-811B-4DC8-A61F-7B55192CF19C}" srcOrd="0" destOrd="0" presId="urn:microsoft.com/office/officeart/2005/8/layout/radial4"/>
    <dgm:cxn modelId="{97BD42B1-B8FB-4A6B-AB1D-D732C133C175}" srcId="{405A7B31-15FD-4198-8CCB-879CC9361472}" destId="{B551BD9C-1935-41C1-B8F3-A8F35845B937}" srcOrd="1" destOrd="0" parTransId="{B1929E12-2AB9-4071-AB07-9E923621EAAD}" sibTransId="{842A5DBD-0194-41A2-AF2E-B7D409F258BC}"/>
    <dgm:cxn modelId="{B9798AE9-BFD7-488A-817E-35A327F4711D}" type="presOf" srcId="{AE62B6F3-A47F-41D1-AE9A-414D8E6D4B23}" destId="{6B692E46-14CB-49A2-9339-9CC02AF75ACD}" srcOrd="0" destOrd="0" presId="urn:microsoft.com/office/officeart/2005/8/layout/radial4"/>
    <dgm:cxn modelId="{4D715EF8-0202-4413-B06D-FCF384737E7B}" type="presOf" srcId="{92B1D55A-B86E-4BBA-94CF-AAB89D178F8E}" destId="{B6E44009-448B-4DAA-B64A-4BA1D4759EBC}" srcOrd="0" destOrd="0" presId="urn:microsoft.com/office/officeart/2005/8/layout/radial4"/>
    <dgm:cxn modelId="{0FBED70F-C07B-4B96-BF62-401F8475A21E}" srcId="{405A7B31-15FD-4198-8CCB-879CC9361472}" destId="{92B1D55A-B86E-4BBA-94CF-AAB89D178F8E}" srcOrd="0" destOrd="0" parTransId="{B140D6FB-44AB-40DE-A34E-F219DA5178DC}" sibTransId="{D55E74BC-BECB-45E3-87E9-1CC79B2808EF}"/>
    <dgm:cxn modelId="{1616E26D-6BF6-4EEC-84AD-6ADF9CBB4162}" type="presOf" srcId="{B1929E12-2AB9-4071-AB07-9E923621EAAD}" destId="{94AD94A7-A455-4417-9F6D-BC27AFFD3F77}" srcOrd="0" destOrd="0" presId="urn:microsoft.com/office/officeart/2005/8/layout/radial4"/>
    <dgm:cxn modelId="{531B2E6C-3D9D-4A49-B90D-C2EED55452BC}" type="presOf" srcId="{935E5B4F-D865-4C0B-B4CB-BC5508C628B9}" destId="{8610E784-874B-4B29-9087-E6E28C0AA83A}" srcOrd="0" destOrd="0" presId="urn:microsoft.com/office/officeart/2005/8/layout/radial4"/>
    <dgm:cxn modelId="{0BF03E43-892F-4487-BBCD-8F9732CD26FF}" type="presOf" srcId="{B140D6FB-44AB-40DE-A34E-F219DA5178DC}" destId="{781C7B0F-B7E5-432D-836D-337E5D7714A1}" srcOrd="0" destOrd="0" presId="urn:microsoft.com/office/officeart/2005/8/layout/radial4"/>
    <dgm:cxn modelId="{906CD87C-3C86-4A0B-B3D0-155141B9756D}" type="presOf" srcId="{0114F7C1-F6FC-4DF0-8650-08D342B27973}" destId="{FE3E0C90-8E6A-414E-AA94-C9A6EEFB2B1E}" srcOrd="0" destOrd="0" presId="urn:microsoft.com/office/officeart/2005/8/layout/radial4"/>
    <dgm:cxn modelId="{4D794A24-C9B4-4CCF-AA0B-9E0F647C9F21}" srcId="{405A7B31-15FD-4198-8CCB-879CC9361472}" destId="{AE62B6F3-A47F-41D1-AE9A-414D8E6D4B23}" srcOrd="3" destOrd="0" parTransId="{AF2F8F78-474C-4AEF-8FFC-262A1E9B5EEB}" sibTransId="{FD7506B5-D163-4FB9-B606-BD31705F3714}"/>
    <dgm:cxn modelId="{5F5AF405-264F-43A5-B089-C22C4E01F8F4}" type="presParOf" srcId="{FE3E0C90-8E6A-414E-AA94-C9A6EEFB2B1E}" destId="{C2482853-101B-4991-985F-4926A553857A}" srcOrd="0" destOrd="0" presId="urn:microsoft.com/office/officeart/2005/8/layout/radial4"/>
    <dgm:cxn modelId="{08F42F4A-9B1B-470F-AE2E-807288446459}" type="presParOf" srcId="{FE3E0C90-8E6A-414E-AA94-C9A6EEFB2B1E}" destId="{781C7B0F-B7E5-432D-836D-337E5D7714A1}" srcOrd="1" destOrd="0" presId="urn:microsoft.com/office/officeart/2005/8/layout/radial4"/>
    <dgm:cxn modelId="{CE9246E6-A3DF-4303-B103-9E2D51315AC7}" type="presParOf" srcId="{FE3E0C90-8E6A-414E-AA94-C9A6EEFB2B1E}" destId="{B6E44009-448B-4DAA-B64A-4BA1D4759EBC}" srcOrd="2" destOrd="0" presId="urn:microsoft.com/office/officeart/2005/8/layout/radial4"/>
    <dgm:cxn modelId="{431CED09-0209-4D4A-9B0C-A63F38E62D21}" type="presParOf" srcId="{FE3E0C90-8E6A-414E-AA94-C9A6EEFB2B1E}" destId="{94AD94A7-A455-4417-9F6D-BC27AFFD3F77}" srcOrd="3" destOrd="0" presId="urn:microsoft.com/office/officeart/2005/8/layout/radial4"/>
    <dgm:cxn modelId="{D7110C99-7460-43DA-B934-FC0F2D8165D4}" type="presParOf" srcId="{FE3E0C90-8E6A-414E-AA94-C9A6EEFB2B1E}" destId="{5B2F6FFB-480D-4E0D-B9ED-30C0A9216975}" srcOrd="4" destOrd="0" presId="urn:microsoft.com/office/officeart/2005/8/layout/radial4"/>
    <dgm:cxn modelId="{465B7EC0-DF77-42F5-813B-577F35C0E287}" type="presParOf" srcId="{FE3E0C90-8E6A-414E-AA94-C9A6EEFB2B1E}" destId="{B0D8EAC1-D707-4F83-A65B-4524B492F46D}" srcOrd="5" destOrd="0" presId="urn:microsoft.com/office/officeart/2005/8/layout/radial4"/>
    <dgm:cxn modelId="{0591225E-92D8-4501-A39F-E120CD685F64}" type="presParOf" srcId="{FE3E0C90-8E6A-414E-AA94-C9A6EEFB2B1E}" destId="{8610E784-874B-4B29-9087-E6E28C0AA83A}" srcOrd="6" destOrd="0" presId="urn:microsoft.com/office/officeart/2005/8/layout/radial4"/>
    <dgm:cxn modelId="{6B00DD8B-3159-4E1E-A930-A9D42D94015B}" type="presParOf" srcId="{FE3E0C90-8E6A-414E-AA94-C9A6EEFB2B1E}" destId="{B0062BA4-811B-4DC8-A61F-7B55192CF19C}" srcOrd="7" destOrd="0" presId="urn:microsoft.com/office/officeart/2005/8/layout/radial4"/>
    <dgm:cxn modelId="{4372ABE6-0B79-4D6B-89B1-3FA509C395E8}" type="presParOf" srcId="{FE3E0C90-8E6A-414E-AA94-C9A6EEFB2B1E}" destId="{6B692E46-14CB-49A2-9339-9CC02AF75ACD}" srcOrd="8"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114F7C1-F6FC-4DF0-8650-08D342B27973}" type="doc">
      <dgm:prSet loTypeId="urn:microsoft.com/office/officeart/2005/8/layout/radial4" loCatId="relationship" qsTypeId="urn:microsoft.com/office/officeart/2005/8/quickstyle/3d4" qsCatId="3D" csTypeId="urn:microsoft.com/office/officeart/2005/8/colors/accent1_4" csCatId="accent1" phldr="1"/>
      <dgm:spPr/>
      <dgm:t>
        <a:bodyPr/>
        <a:lstStyle/>
        <a:p>
          <a:endParaRPr lang="en-US"/>
        </a:p>
      </dgm:t>
    </dgm:pt>
    <dgm:pt modelId="{405A7B31-15FD-4198-8CCB-879CC9361472}">
      <dgm:prSet phldrT="[Text]"/>
      <dgm:spPr/>
      <dgm:t>
        <a:bodyPr/>
        <a:lstStyle/>
        <a:p>
          <a:r>
            <a:rPr lang="en-US" dirty="0" smtClean="0">
              <a:solidFill>
                <a:schemeClr val="tx1"/>
              </a:solidFill>
            </a:rPr>
            <a:t>Leadership</a:t>
          </a:r>
          <a:endParaRPr lang="en-US" dirty="0">
            <a:solidFill>
              <a:schemeClr val="tx1"/>
            </a:solidFill>
          </a:endParaRPr>
        </a:p>
      </dgm:t>
    </dgm:pt>
    <dgm:pt modelId="{CA670F07-2EF7-40C1-9215-6F91C5D2DD5C}" type="parTrans" cxnId="{717334CC-E8D7-45EA-8351-D8F9F7CFDC1E}">
      <dgm:prSet/>
      <dgm:spPr/>
      <dgm:t>
        <a:bodyPr/>
        <a:lstStyle/>
        <a:p>
          <a:endParaRPr lang="en-US"/>
        </a:p>
      </dgm:t>
    </dgm:pt>
    <dgm:pt modelId="{12BD5A2C-993B-43B9-9145-89078D8C56A2}" type="sibTrans" cxnId="{717334CC-E8D7-45EA-8351-D8F9F7CFDC1E}">
      <dgm:prSet/>
      <dgm:spPr/>
      <dgm:t>
        <a:bodyPr/>
        <a:lstStyle/>
        <a:p>
          <a:endParaRPr lang="en-US"/>
        </a:p>
      </dgm:t>
    </dgm:pt>
    <dgm:pt modelId="{92B1D55A-B86E-4BBA-94CF-AAB89D178F8E}">
      <dgm:prSet phldrT="[Text]"/>
      <dgm:spPr/>
      <dgm:t>
        <a:bodyPr/>
        <a:lstStyle/>
        <a:p>
          <a:r>
            <a:rPr lang="en-US" dirty="0" smtClean="0">
              <a:solidFill>
                <a:schemeClr val="tx1"/>
              </a:solidFill>
              <a:latin typeface="Arial" charset="0"/>
              <a:cs typeface="Arial" charset="0"/>
            </a:rPr>
            <a:t>Drives all other domains</a:t>
          </a:r>
          <a:endParaRPr lang="en-US" dirty="0">
            <a:solidFill>
              <a:schemeClr val="tx1"/>
            </a:solidFill>
          </a:endParaRPr>
        </a:p>
      </dgm:t>
    </dgm:pt>
    <dgm:pt modelId="{B140D6FB-44AB-40DE-A34E-F219DA5178DC}" type="parTrans" cxnId="{0FBED70F-C07B-4B96-BF62-401F8475A21E}">
      <dgm:prSet/>
      <dgm:spPr/>
      <dgm:t>
        <a:bodyPr/>
        <a:lstStyle/>
        <a:p>
          <a:endParaRPr lang="en-US"/>
        </a:p>
      </dgm:t>
    </dgm:pt>
    <dgm:pt modelId="{D55E74BC-BECB-45E3-87E9-1CC79B2808EF}" type="sibTrans" cxnId="{0FBED70F-C07B-4B96-BF62-401F8475A21E}">
      <dgm:prSet/>
      <dgm:spPr/>
      <dgm:t>
        <a:bodyPr/>
        <a:lstStyle/>
        <a:p>
          <a:endParaRPr lang="en-US"/>
        </a:p>
      </dgm:t>
    </dgm:pt>
    <dgm:pt modelId="{B551BD9C-1935-41C1-B8F3-A8F35845B937}">
      <dgm:prSet phldrT="[Text]"/>
      <dgm:spPr/>
      <dgm:t>
        <a:bodyPr/>
        <a:lstStyle/>
        <a:p>
          <a:r>
            <a:rPr lang="en-US" dirty="0" smtClean="0">
              <a:solidFill>
                <a:schemeClr val="tx1"/>
              </a:solidFill>
              <a:latin typeface="Arial" charset="0"/>
              <a:cs typeface="Arial" charset="0"/>
            </a:rPr>
            <a:t>Main mechanism for change</a:t>
          </a:r>
        </a:p>
      </dgm:t>
    </dgm:pt>
    <dgm:pt modelId="{842A5DBD-0194-41A2-AF2E-B7D409F258BC}" type="sibTrans" cxnId="{97BD42B1-B8FB-4A6B-AB1D-D732C133C175}">
      <dgm:prSet/>
      <dgm:spPr/>
      <dgm:t>
        <a:bodyPr/>
        <a:lstStyle/>
        <a:p>
          <a:endParaRPr lang="en-US"/>
        </a:p>
      </dgm:t>
    </dgm:pt>
    <dgm:pt modelId="{B1929E12-2AB9-4071-AB07-9E923621EAAD}" type="parTrans" cxnId="{97BD42B1-B8FB-4A6B-AB1D-D732C133C175}">
      <dgm:prSet/>
      <dgm:spPr/>
      <dgm:t>
        <a:bodyPr/>
        <a:lstStyle/>
        <a:p>
          <a:endParaRPr lang="en-US"/>
        </a:p>
      </dgm:t>
    </dgm:pt>
    <dgm:pt modelId="{935E5B4F-D865-4C0B-B4CB-BC5508C628B9}">
      <dgm:prSet/>
      <dgm:spPr/>
      <dgm:t>
        <a:bodyPr/>
        <a:lstStyle/>
        <a:p>
          <a:r>
            <a:rPr lang="en-US" dirty="0" smtClean="0">
              <a:solidFill>
                <a:schemeClr val="tx1"/>
              </a:solidFill>
              <a:latin typeface="Arial" charset="0"/>
              <a:cs typeface="Arial" charset="0"/>
            </a:rPr>
            <a:t>Not confined to levels or positions </a:t>
          </a:r>
          <a:endParaRPr lang="en-US" dirty="0">
            <a:solidFill>
              <a:schemeClr val="tx1"/>
            </a:solidFill>
          </a:endParaRPr>
        </a:p>
      </dgm:t>
    </dgm:pt>
    <dgm:pt modelId="{7B1B4914-A9DF-4858-B98C-8A70B88CD532}" type="parTrans" cxnId="{3DFFBA98-566A-4A54-B74B-CC6CFDD5CDD3}">
      <dgm:prSet/>
      <dgm:spPr/>
      <dgm:t>
        <a:bodyPr/>
        <a:lstStyle/>
        <a:p>
          <a:endParaRPr lang="en-US"/>
        </a:p>
      </dgm:t>
    </dgm:pt>
    <dgm:pt modelId="{56EB243D-DFFA-4BEB-AC41-4DBB2F92A2BD}" type="sibTrans" cxnId="{3DFFBA98-566A-4A54-B74B-CC6CFDD5CDD3}">
      <dgm:prSet/>
      <dgm:spPr/>
      <dgm:t>
        <a:bodyPr/>
        <a:lstStyle/>
        <a:p>
          <a:endParaRPr lang="en-US"/>
        </a:p>
      </dgm:t>
    </dgm:pt>
    <dgm:pt modelId="{AE62B6F3-A47F-41D1-AE9A-414D8E6D4B23}">
      <dgm:prSet/>
      <dgm:spPr/>
      <dgm:t>
        <a:bodyPr/>
        <a:lstStyle/>
        <a:p>
          <a:r>
            <a:rPr lang="en-US" dirty="0" smtClean="0">
              <a:solidFill>
                <a:schemeClr val="tx1"/>
              </a:solidFill>
              <a:latin typeface="Arial" charset="0"/>
              <a:cs typeface="Arial" charset="0"/>
            </a:rPr>
            <a:t>Key qualifiers: </a:t>
          </a:r>
        </a:p>
        <a:p>
          <a:r>
            <a:rPr lang="en-US" dirty="0" smtClean="0">
              <a:solidFill>
                <a:schemeClr val="tx1"/>
              </a:solidFill>
              <a:latin typeface="Arial" charset="0"/>
              <a:cs typeface="Arial" charset="0"/>
            </a:rPr>
            <a:t>belief in vision and mission</a:t>
          </a:r>
        </a:p>
        <a:p>
          <a:r>
            <a:rPr lang="en-US" dirty="0" smtClean="0">
              <a:solidFill>
                <a:schemeClr val="tx1"/>
              </a:solidFill>
              <a:latin typeface="Arial" charset="0"/>
              <a:cs typeface="Arial" charset="0"/>
            </a:rPr>
            <a:t>cultural fit</a:t>
          </a:r>
        </a:p>
        <a:p>
          <a:r>
            <a:rPr lang="en-US" dirty="0" smtClean="0">
              <a:solidFill>
                <a:schemeClr val="tx1"/>
              </a:solidFill>
              <a:latin typeface="Arial" charset="0"/>
              <a:cs typeface="Arial" charset="0"/>
            </a:rPr>
            <a:t>living with change</a:t>
          </a:r>
        </a:p>
        <a:p>
          <a:r>
            <a:rPr lang="en-US" dirty="0" smtClean="0">
              <a:solidFill>
                <a:schemeClr val="tx1"/>
              </a:solidFill>
              <a:latin typeface="Arial" charset="0"/>
              <a:cs typeface="Arial" charset="0"/>
            </a:rPr>
            <a:t>exerting significant influence</a:t>
          </a:r>
          <a:endParaRPr lang="en-US" dirty="0">
            <a:solidFill>
              <a:schemeClr val="tx1"/>
            </a:solidFill>
          </a:endParaRPr>
        </a:p>
      </dgm:t>
    </dgm:pt>
    <dgm:pt modelId="{AF2F8F78-474C-4AEF-8FFC-262A1E9B5EEB}" type="parTrans" cxnId="{4D794A24-C9B4-4CCF-AA0B-9E0F647C9F21}">
      <dgm:prSet/>
      <dgm:spPr/>
      <dgm:t>
        <a:bodyPr/>
        <a:lstStyle/>
        <a:p>
          <a:endParaRPr lang="en-US"/>
        </a:p>
      </dgm:t>
    </dgm:pt>
    <dgm:pt modelId="{FD7506B5-D163-4FB9-B606-BD31705F3714}" type="sibTrans" cxnId="{4D794A24-C9B4-4CCF-AA0B-9E0F647C9F21}">
      <dgm:prSet/>
      <dgm:spPr/>
      <dgm:t>
        <a:bodyPr/>
        <a:lstStyle/>
        <a:p>
          <a:endParaRPr lang="en-US"/>
        </a:p>
      </dgm:t>
    </dgm:pt>
    <dgm:pt modelId="{FE3E0C90-8E6A-414E-AA94-C9A6EEFB2B1E}" type="pres">
      <dgm:prSet presAssocID="{0114F7C1-F6FC-4DF0-8650-08D342B27973}" presName="cycle" presStyleCnt="0">
        <dgm:presLayoutVars>
          <dgm:chMax val="1"/>
          <dgm:dir/>
          <dgm:animLvl val="ctr"/>
          <dgm:resizeHandles val="exact"/>
        </dgm:presLayoutVars>
      </dgm:prSet>
      <dgm:spPr/>
      <dgm:t>
        <a:bodyPr/>
        <a:lstStyle/>
        <a:p>
          <a:endParaRPr lang="en-US"/>
        </a:p>
      </dgm:t>
    </dgm:pt>
    <dgm:pt modelId="{C2482853-101B-4991-985F-4926A553857A}" type="pres">
      <dgm:prSet presAssocID="{405A7B31-15FD-4198-8CCB-879CC9361472}" presName="centerShape" presStyleLbl="node0" presStyleIdx="0" presStyleCnt="1" custLinFactNeighborY="8591"/>
      <dgm:spPr/>
      <dgm:t>
        <a:bodyPr/>
        <a:lstStyle/>
        <a:p>
          <a:endParaRPr lang="en-US"/>
        </a:p>
      </dgm:t>
    </dgm:pt>
    <dgm:pt modelId="{781C7B0F-B7E5-432D-836D-337E5D7714A1}" type="pres">
      <dgm:prSet presAssocID="{B140D6FB-44AB-40DE-A34E-F219DA5178DC}" presName="parTrans" presStyleLbl="bgSibTrans2D1" presStyleIdx="0" presStyleCnt="4" custAng="10800000"/>
      <dgm:spPr/>
      <dgm:t>
        <a:bodyPr/>
        <a:lstStyle/>
        <a:p>
          <a:endParaRPr lang="en-US"/>
        </a:p>
      </dgm:t>
    </dgm:pt>
    <dgm:pt modelId="{B6E44009-448B-4DAA-B64A-4BA1D4759EBC}" type="pres">
      <dgm:prSet presAssocID="{92B1D55A-B86E-4BBA-94CF-AAB89D178F8E}" presName="node" presStyleLbl="node1" presStyleIdx="0" presStyleCnt="4">
        <dgm:presLayoutVars>
          <dgm:bulletEnabled val="1"/>
        </dgm:presLayoutVars>
      </dgm:prSet>
      <dgm:spPr/>
      <dgm:t>
        <a:bodyPr/>
        <a:lstStyle/>
        <a:p>
          <a:endParaRPr lang="en-US"/>
        </a:p>
      </dgm:t>
    </dgm:pt>
    <dgm:pt modelId="{94AD94A7-A455-4417-9F6D-BC27AFFD3F77}" type="pres">
      <dgm:prSet presAssocID="{B1929E12-2AB9-4071-AB07-9E923621EAAD}" presName="parTrans" presStyleLbl="bgSibTrans2D1" presStyleIdx="1" presStyleCnt="4" custAng="10908683"/>
      <dgm:spPr/>
      <dgm:t>
        <a:bodyPr/>
        <a:lstStyle/>
        <a:p>
          <a:endParaRPr lang="en-US"/>
        </a:p>
      </dgm:t>
    </dgm:pt>
    <dgm:pt modelId="{5B2F6FFB-480D-4E0D-B9ED-30C0A9216975}" type="pres">
      <dgm:prSet presAssocID="{B551BD9C-1935-41C1-B8F3-A8F35845B937}" presName="node" presStyleLbl="node1" presStyleIdx="1" presStyleCnt="4">
        <dgm:presLayoutVars>
          <dgm:bulletEnabled val="1"/>
        </dgm:presLayoutVars>
      </dgm:prSet>
      <dgm:spPr/>
      <dgm:t>
        <a:bodyPr/>
        <a:lstStyle/>
        <a:p>
          <a:endParaRPr lang="en-US"/>
        </a:p>
      </dgm:t>
    </dgm:pt>
    <dgm:pt modelId="{B0D8EAC1-D707-4F83-A65B-4524B492F46D}" type="pres">
      <dgm:prSet presAssocID="{7B1B4914-A9DF-4858-B98C-8A70B88CD532}" presName="parTrans" presStyleLbl="bgSibTrans2D1" presStyleIdx="2" presStyleCnt="4" custAng="10854779"/>
      <dgm:spPr/>
      <dgm:t>
        <a:bodyPr/>
        <a:lstStyle/>
        <a:p>
          <a:endParaRPr lang="en-US"/>
        </a:p>
      </dgm:t>
    </dgm:pt>
    <dgm:pt modelId="{8610E784-874B-4B29-9087-E6E28C0AA83A}" type="pres">
      <dgm:prSet presAssocID="{935E5B4F-D865-4C0B-B4CB-BC5508C628B9}" presName="node" presStyleLbl="node1" presStyleIdx="2" presStyleCnt="4">
        <dgm:presLayoutVars>
          <dgm:bulletEnabled val="1"/>
        </dgm:presLayoutVars>
      </dgm:prSet>
      <dgm:spPr/>
      <dgm:t>
        <a:bodyPr/>
        <a:lstStyle/>
        <a:p>
          <a:endParaRPr lang="en-US"/>
        </a:p>
      </dgm:t>
    </dgm:pt>
    <dgm:pt modelId="{B0062BA4-811B-4DC8-A61F-7B55192CF19C}" type="pres">
      <dgm:prSet presAssocID="{AF2F8F78-474C-4AEF-8FFC-262A1E9B5EEB}" presName="parTrans" presStyleLbl="bgSibTrans2D1" presStyleIdx="3" presStyleCnt="4" custAng="10553274"/>
      <dgm:spPr/>
      <dgm:t>
        <a:bodyPr/>
        <a:lstStyle/>
        <a:p>
          <a:endParaRPr lang="en-US"/>
        </a:p>
      </dgm:t>
    </dgm:pt>
    <dgm:pt modelId="{6B692E46-14CB-49A2-9339-9CC02AF75ACD}" type="pres">
      <dgm:prSet presAssocID="{AE62B6F3-A47F-41D1-AE9A-414D8E6D4B23}" presName="node" presStyleLbl="node1" presStyleIdx="3" presStyleCnt="4">
        <dgm:presLayoutVars>
          <dgm:bulletEnabled val="1"/>
        </dgm:presLayoutVars>
      </dgm:prSet>
      <dgm:spPr/>
      <dgm:t>
        <a:bodyPr/>
        <a:lstStyle/>
        <a:p>
          <a:endParaRPr lang="en-US"/>
        </a:p>
      </dgm:t>
    </dgm:pt>
  </dgm:ptLst>
  <dgm:cxnLst>
    <dgm:cxn modelId="{6F034765-78A9-4413-829F-780C7A49060E}" type="presOf" srcId="{935E5B4F-D865-4C0B-B4CB-BC5508C628B9}" destId="{8610E784-874B-4B29-9087-E6E28C0AA83A}" srcOrd="0" destOrd="0" presId="urn:microsoft.com/office/officeart/2005/8/layout/radial4"/>
    <dgm:cxn modelId="{F0F43E43-6B95-4B84-9D8E-538A94963313}" type="presOf" srcId="{AF2F8F78-474C-4AEF-8FFC-262A1E9B5EEB}" destId="{B0062BA4-811B-4DC8-A61F-7B55192CF19C}" srcOrd="0" destOrd="0" presId="urn:microsoft.com/office/officeart/2005/8/layout/radial4"/>
    <dgm:cxn modelId="{40FB1503-93B7-4B7D-A1B6-E4DA6E6112E2}" type="presOf" srcId="{405A7B31-15FD-4198-8CCB-879CC9361472}" destId="{C2482853-101B-4991-985F-4926A553857A}" srcOrd="0" destOrd="0" presId="urn:microsoft.com/office/officeart/2005/8/layout/radial4"/>
    <dgm:cxn modelId="{3DFFBA98-566A-4A54-B74B-CC6CFDD5CDD3}" srcId="{405A7B31-15FD-4198-8CCB-879CC9361472}" destId="{935E5B4F-D865-4C0B-B4CB-BC5508C628B9}" srcOrd="2" destOrd="0" parTransId="{7B1B4914-A9DF-4858-B98C-8A70B88CD532}" sibTransId="{56EB243D-DFFA-4BEB-AC41-4DBB2F92A2BD}"/>
    <dgm:cxn modelId="{717334CC-E8D7-45EA-8351-D8F9F7CFDC1E}" srcId="{0114F7C1-F6FC-4DF0-8650-08D342B27973}" destId="{405A7B31-15FD-4198-8CCB-879CC9361472}" srcOrd="0" destOrd="0" parTransId="{CA670F07-2EF7-40C1-9215-6F91C5D2DD5C}" sibTransId="{12BD5A2C-993B-43B9-9145-89078D8C56A2}"/>
    <dgm:cxn modelId="{CF647966-2CA9-455C-994D-5A86E2FB436C}" type="presOf" srcId="{7B1B4914-A9DF-4858-B98C-8A70B88CD532}" destId="{B0D8EAC1-D707-4F83-A65B-4524B492F46D}" srcOrd="0" destOrd="0" presId="urn:microsoft.com/office/officeart/2005/8/layout/radial4"/>
    <dgm:cxn modelId="{CE53DF1A-13D8-4198-B3EE-6D6D9F5ABA74}" type="presOf" srcId="{B1929E12-2AB9-4071-AB07-9E923621EAAD}" destId="{94AD94A7-A455-4417-9F6D-BC27AFFD3F77}" srcOrd="0" destOrd="0" presId="urn:microsoft.com/office/officeart/2005/8/layout/radial4"/>
    <dgm:cxn modelId="{97BD42B1-B8FB-4A6B-AB1D-D732C133C175}" srcId="{405A7B31-15FD-4198-8CCB-879CC9361472}" destId="{B551BD9C-1935-41C1-B8F3-A8F35845B937}" srcOrd="1" destOrd="0" parTransId="{B1929E12-2AB9-4071-AB07-9E923621EAAD}" sibTransId="{842A5DBD-0194-41A2-AF2E-B7D409F258BC}"/>
    <dgm:cxn modelId="{373F8B05-268B-4F5B-B031-5F1A7B1C0776}" type="presOf" srcId="{92B1D55A-B86E-4BBA-94CF-AAB89D178F8E}" destId="{B6E44009-448B-4DAA-B64A-4BA1D4759EBC}" srcOrd="0" destOrd="0" presId="urn:microsoft.com/office/officeart/2005/8/layout/radial4"/>
    <dgm:cxn modelId="{5FB56CE9-A029-429D-81F1-61A8CCD5D4B2}" type="presOf" srcId="{B551BD9C-1935-41C1-B8F3-A8F35845B937}" destId="{5B2F6FFB-480D-4E0D-B9ED-30C0A9216975}" srcOrd="0" destOrd="0" presId="urn:microsoft.com/office/officeart/2005/8/layout/radial4"/>
    <dgm:cxn modelId="{0FBED70F-C07B-4B96-BF62-401F8475A21E}" srcId="{405A7B31-15FD-4198-8CCB-879CC9361472}" destId="{92B1D55A-B86E-4BBA-94CF-AAB89D178F8E}" srcOrd="0" destOrd="0" parTransId="{B140D6FB-44AB-40DE-A34E-F219DA5178DC}" sibTransId="{D55E74BC-BECB-45E3-87E9-1CC79B2808EF}"/>
    <dgm:cxn modelId="{9761ED98-4F27-4DE7-BC50-543C1E42AB47}" type="presOf" srcId="{AE62B6F3-A47F-41D1-AE9A-414D8E6D4B23}" destId="{6B692E46-14CB-49A2-9339-9CC02AF75ACD}" srcOrd="0" destOrd="0" presId="urn:microsoft.com/office/officeart/2005/8/layout/radial4"/>
    <dgm:cxn modelId="{408FA1F8-91C8-48B4-AFC5-039D64B144DC}" type="presOf" srcId="{B140D6FB-44AB-40DE-A34E-F219DA5178DC}" destId="{781C7B0F-B7E5-432D-836D-337E5D7714A1}" srcOrd="0" destOrd="0" presId="urn:microsoft.com/office/officeart/2005/8/layout/radial4"/>
    <dgm:cxn modelId="{FB445B85-A0D0-454B-AE73-0AA556FE50E2}" type="presOf" srcId="{0114F7C1-F6FC-4DF0-8650-08D342B27973}" destId="{FE3E0C90-8E6A-414E-AA94-C9A6EEFB2B1E}" srcOrd="0" destOrd="0" presId="urn:microsoft.com/office/officeart/2005/8/layout/radial4"/>
    <dgm:cxn modelId="{4D794A24-C9B4-4CCF-AA0B-9E0F647C9F21}" srcId="{405A7B31-15FD-4198-8CCB-879CC9361472}" destId="{AE62B6F3-A47F-41D1-AE9A-414D8E6D4B23}" srcOrd="3" destOrd="0" parTransId="{AF2F8F78-474C-4AEF-8FFC-262A1E9B5EEB}" sibTransId="{FD7506B5-D163-4FB9-B606-BD31705F3714}"/>
    <dgm:cxn modelId="{A036F211-822F-472B-A2FF-3363133F8BFE}" type="presParOf" srcId="{FE3E0C90-8E6A-414E-AA94-C9A6EEFB2B1E}" destId="{C2482853-101B-4991-985F-4926A553857A}" srcOrd="0" destOrd="0" presId="urn:microsoft.com/office/officeart/2005/8/layout/radial4"/>
    <dgm:cxn modelId="{2FFB96E2-6A1B-42FA-B4C0-B0493323E5BB}" type="presParOf" srcId="{FE3E0C90-8E6A-414E-AA94-C9A6EEFB2B1E}" destId="{781C7B0F-B7E5-432D-836D-337E5D7714A1}" srcOrd="1" destOrd="0" presId="urn:microsoft.com/office/officeart/2005/8/layout/radial4"/>
    <dgm:cxn modelId="{894096B5-FFC4-4C1B-A16B-65E8E75553FA}" type="presParOf" srcId="{FE3E0C90-8E6A-414E-AA94-C9A6EEFB2B1E}" destId="{B6E44009-448B-4DAA-B64A-4BA1D4759EBC}" srcOrd="2" destOrd="0" presId="urn:microsoft.com/office/officeart/2005/8/layout/radial4"/>
    <dgm:cxn modelId="{000321C0-FEC4-41A9-84B9-1BAA7D019C02}" type="presParOf" srcId="{FE3E0C90-8E6A-414E-AA94-C9A6EEFB2B1E}" destId="{94AD94A7-A455-4417-9F6D-BC27AFFD3F77}" srcOrd="3" destOrd="0" presId="urn:microsoft.com/office/officeart/2005/8/layout/radial4"/>
    <dgm:cxn modelId="{F5C00A0D-8D8B-4308-B66A-C97A1C419AA9}" type="presParOf" srcId="{FE3E0C90-8E6A-414E-AA94-C9A6EEFB2B1E}" destId="{5B2F6FFB-480D-4E0D-B9ED-30C0A9216975}" srcOrd="4" destOrd="0" presId="urn:microsoft.com/office/officeart/2005/8/layout/radial4"/>
    <dgm:cxn modelId="{C261CDDC-D54E-4C6B-BE89-91998C1AE238}" type="presParOf" srcId="{FE3E0C90-8E6A-414E-AA94-C9A6EEFB2B1E}" destId="{B0D8EAC1-D707-4F83-A65B-4524B492F46D}" srcOrd="5" destOrd="0" presId="urn:microsoft.com/office/officeart/2005/8/layout/radial4"/>
    <dgm:cxn modelId="{61226C7E-3B47-4908-8B49-0BF0BF27B3E5}" type="presParOf" srcId="{FE3E0C90-8E6A-414E-AA94-C9A6EEFB2B1E}" destId="{8610E784-874B-4B29-9087-E6E28C0AA83A}" srcOrd="6" destOrd="0" presId="urn:microsoft.com/office/officeart/2005/8/layout/radial4"/>
    <dgm:cxn modelId="{E7177D9D-99B0-470D-97DB-3FAE2FA94613}" type="presParOf" srcId="{FE3E0C90-8E6A-414E-AA94-C9A6EEFB2B1E}" destId="{B0062BA4-811B-4DC8-A61F-7B55192CF19C}" srcOrd="7" destOrd="0" presId="urn:microsoft.com/office/officeart/2005/8/layout/radial4"/>
    <dgm:cxn modelId="{765333D8-DC0F-43A2-B4EC-35639BEDEBBC}" type="presParOf" srcId="{FE3E0C90-8E6A-414E-AA94-C9A6EEFB2B1E}" destId="{6B692E46-14CB-49A2-9339-9CC02AF75ACD}" srcOrd="8"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3D4D216-3C46-42FB-8D07-8DC28E0F61AA}" type="doc">
      <dgm:prSet loTypeId="urn:microsoft.com/office/officeart/2005/8/layout/hList3" loCatId="list" qsTypeId="urn:microsoft.com/office/officeart/2005/8/quickstyle/3d2" qsCatId="3D" csTypeId="urn:microsoft.com/office/officeart/2005/8/colors/colorful4" csCatId="colorful" phldr="1"/>
      <dgm:spPr/>
      <dgm:t>
        <a:bodyPr/>
        <a:lstStyle/>
        <a:p>
          <a:endParaRPr lang="en-US"/>
        </a:p>
      </dgm:t>
    </dgm:pt>
    <dgm:pt modelId="{15D75495-7B1E-4091-A693-9ED1C0E679E9}">
      <dgm:prSet phldrT="[Text]"/>
      <dgm:spPr/>
      <dgm:t>
        <a:bodyPr/>
        <a:lstStyle/>
        <a:p>
          <a:r>
            <a:rPr lang="en-US" dirty="0" smtClean="0"/>
            <a:t>Operational Tools</a:t>
          </a:r>
          <a:endParaRPr lang="en-US" dirty="0"/>
        </a:p>
      </dgm:t>
    </dgm:pt>
    <dgm:pt modelId="{4ECF5F7E-0D41-4F1D-9CC5-48A8FAA563EB}" type="parTrans" cxnId="{969C2EE5-00BB-4C70-B93F-DEA232843DF5}">
      <dgm:prSet/>
      <dgm:spPr/>
      <dgm:t>
        <a:bodyPr/>
        <a:lstStyle/>
        <a:p>
          <a:endParaRPr lang="en-US"/>
        </a:p>
      </dgm:t>
    </dgm:pt>
    <dgm:pt modelId="{AEA7AD49-6FAB-43F0-BEAC-31A43659F20B}" type="sibTrans" cxnId="{969C2EE5-00BB-4C70-B93F-DEA232843DF5}">
      <dgm:prSet/>
      <dgm:spPr/>
      <dgm:t>
        <a:bodyPr/>
        <a:lstStyle/>
        <a:p>
          <a:endParaRPr lang="en-US"/>
        </a:p>
      </dgm:t>
    </dgm:pt>
    <dgm:pt modelId="{1E36E528-FF4F-4708-AFEF-D332FF3498E4}">
      <dgm:prSet phldrT="[Text]"/>
      <dgm:spPr/>
      <dgm:t>
        <a:bodyPr/>
        <a:lstStyle/>
        <a:p>
          <a:r>
            <a:rPr lang="en-US" dirty="0" smtClean="0"/>
            <a:t>Performance Management System</a:t>
          </a:r>
          <a:endParaRPr lang="en-US" dirty="0"/>
        </a:p>
      </dgm:t>
    </dgm:pt>
    <dgm:pt modelId="{844526A3-98F9-40E8-8DDC-F3FF98BAC68A}" type="parTrans" cxnId="{89CE4D3E-8EE5-4059-BACC-0BA9946341F5}">
      <dgm:prSet/>
      <dgm:spPr/>
      <dgm:t>
        <a:bodyPr/>
        <a:lstStyle/>
        <a:p>
          <a:endParaRPr lang="en-US"/>
        </a:p>
      </dgm:t>
    </dgm:pt>
    <dgm:pt modelId="{BD427325-35ED-4920-9145-47F694FC2772}" type="sibTrans" cxnId="{89CE4D3E-8EE5-4059-BACC-0BA9946341F5}">
      <dgm:prSet/>
      <dgm:spPr/>
      <dgm:t>
        <a:bodyPr/>
        <a:lstStyle/>
        <a:p>
          <a:endParaRPr lang="en-US"/>
        </a:p>
      </dgm:t>
    </dgm:pt>
    <dgm:pt modelId="{4A2EAD64-A8CA-4E0D-8818-279B645620EF}">
      <dgm:prSet phldrT="[Text]"/>
      <dgm:spPr/>
      <dgm:t>
        <a:bodyPr/>
        <a:lstStyle/>
        <a:p>
          <a:r>
            <a:rPr lang="en-US" dirty="0" smtClean="0"/>
            <a:t>Work Assignment/ Delegation/ Work Load </a:t>
          </a:r>
          <a:endParaRPr lang="en-US" dirty="0"/>
        </a:p>
      </dgm:t>
    </dgm:pt>
    <dgm:pt modelId="{CBBC5B22-8CD8-421F-8C06-CF2DF41D269D}" type="parTrans" cxnId="{BCB0A948-6653-4261-9256-ECE74DBF9E0A}">
      <dgm:prSet/>
      <dgm:spPr/>
      <dgm:t>
        <a:bodyPr/>
        <a:lstStyle/>
        <a:p>
          <a:endParaRPr lang="en-US"/>
        </a:p>
      </dgm:t>
    </dgm:pt>
    <dgm:pt modelId="{BAC1B8FF-CCF5-4747-A426-1491B3D573BC}" type="sibTrans" cxnId="{BCB0A948-6653-4261-9256-ECE74DBF9E0A}">
      <dgm:prSet/>
      <dgm:spPr/>
      <dgm:t>
        <a:bodyPr/>
        <a:lstStyle/>
        <a:p>
          <a:endParaRPr lang="en-US"/>
        </a:p>
      </dgm:t>
    </dgm:pt>
    <dgm:pt modelId="{934E50E3-434B-462D-A81D-02445CFC482C}">
      <dgm:prSet phldrT="[Text]"/>
      <dgm:spPr/>
      <dgm:t>
        <a:bodyPr/>
        <a:lstStyle/>
        <a:p>
          <a:r>
            <a:rPr lang="en-US" dirty="0" smtClean="0"/>
            <a:t>Motivation / Energy</a:t>
          </a:r>
          <a:endParaRPr lang="en-US" dirty="0"/>
        </a:p>
      </dgm:t>
    </dgm:pt>
    <dgm:pt modelId="{B1AAC63B-FDBE-466A-AB89-6AD057BEF42A}" type="parTrans" cxnId="{1A40FBFB-F859-4A33-B57B-BDE745EB2A2D}">
      <dgm:prSet/>
      <dgm:spPr/>
      <dgm:t>
        <a:bodyPr/>
        <a:lstStyle/>
        <a:p>
          <a:endParaRPr lang="en-US"/>
        </a:p>
      </dgm:t>
    </dgm:pt>
    <dgm:pt modelId="{0342FBA6-2775-4689-A50B-A77634579A48}" type="sibTrans" cxnId="{1A40FBFB-F859-4A33-B57B-BDE745EB2A2D}">
      <dgm:prSet/>
      <dgm:spPr/>
      <dgm:t>
        <a:bodyPr/>
        <a:lstStyle/>
        <a:p>
          <a:endParaRPr lang="en-US"/>
        </a:p>
      </dgm:t>
    </dgm:pt>
    <dgm:pt modelId="{8823D21E-5CB7-41BE-A2F0-C68C1B72B3CF}">
      <dgm:prSet/>
      <dgm:spPr/>
      <dgm:t>
        <a:bodyPr/>
        <a:lstStyle/>
        <a:p>
          <a:r>
            <a:rPr lang="en-US" dirty="0" smtClean="0"/>
            <a:t>Communication Issues</a:t>
          </a:r>
          <a:endParaRPr lang="en-US" dirty="0"/>
        </a:p>
      </dgm:t>
    </dgm:pt>
    <dgm:pt modelId="{77CFB1A8-CEDA-4089-95C7-B0816538C0F1}" type="parTrans" cxnId="{1F751B6C-6965-40BC-8DF5-53D33E23A26A}">
      <dgm:prSet/>
      <dgm:spPr/>
      <dgm:t>
        <a:bodyPr/>
        <a:lstStyle/>
        <a:p>
          <a:endParaRPr lang="en-US"/>
        </a:p>
      </dgm:t>
    </dgm:pt>
    <dgm:pt modelId="{651B4925-FF11-4293-9C8B-D536E5251CAC}" type="sibTrans" cxnId="{1F751B6C-6965-40BC-8DF5-53D33E23A26A}">
      <dgm:prSet/>
      <dgm:spPr/>
      <dgm:t>
        <a:bodyPr/>
        <a:lstStyle/>
        <a:p>
          <a:endParaRPr lang="en-US"/>
        </a:p>
      </dgm:t>
    </dgm:pt>
    <dgm:pt modelId="{2389A8C8-33D0-4A40-BB85-4613A52324AA}">
      <dgm:prSet/>
      <dgm:spPr/>
      <dgm:t>
        <a:bodyPr/>
        <a:lstStyle/>
        <a:p>
          <a:r>
            <a:rPr lang="en-US" dirty="0" smtClean="0"/>
            <a:t>Decision Making / Enforcements</a:t>
          </a:r>
          <a:endParaRPr lang="en-US" dirty="0"/>
        </a:p>
      </dgm:t>
    </dgm:pt>
    <dgm:pt modelId="{765E2094-43CC-4002-9048-EE77C2DC6A64}" type="parTrans" cxnId="{4017A1BF-B891-43D9-9675-E693FC14FEF3}">
      <dgm:prSet/>
      <dgm:spPr/>
      <dgm:t>
        <a:bodyPr/>
        <a:lstStyle/>
        <a:p>
          <a:endParaRPr lang="en-US"/>
        </a:p>
      </dgm:t>
    </dgm:pt>
    <dgm:pt modelId="{CC174903-7A57-4172-8C0C-F5B9A59C5A84}" type="sibTrans" cxnId="{4017A1BF-B891-43D9-9675-E693FC14FEF3}">
      <dgm:prSet/>
      <dgm:spPr/>
      <dgm:t>
        <a:bodyPr/>
        <a:lstStyle/>
        <a:p>
          <a:endParaRPr lang="en-US"/>
        </a:p>
      </dgm:t>
    </dgm:pt>
    <dgm:pt modelId="{D3E536F2-1F93-476D-B5DD-3F5120F93160}" type="pres">
      <dgm:prSet presAssocID="{33D4D216-3C46-42FB-8D07-8DC28E0F61AA}" presName="composite" presStyleCnt="0">
        <dgm:presLayoutVars>
          <dgm:chMax val="1"/>
          <dgm:dir/>
          <dgm:resizeHandles val="exact"/>
        </dgm:presLayoutVars>
      </dgm:prSet>
      <dgm:spPr/>
      <dgm:t>
        <a:bodyPr/>
        <a:lstStyle/>
        <a:p>
          <a:endParaRPr lang="en-US"/>
        </a:p>
      </dgm:t>
    </dgm:pt>
    <dgm:pt modelId="{93637EED-B962-4AB4-BBCC-7B8CE3E2EE17}" type="pres">
      <dgm:prSet presAssocID="{15D75495-7B1E-4091-A693-9ED1C0E679E9}" presName="roof" presStyleLbl="dkBgShp" presStyleIdx="0" presStyleCnt="2"/>
      <dgm:spPr/>
      <dgm:t>
        <a:bodyPr/>
        <a:lstStyle/>
        <a:p>
          <a:endParaRPr lang="en-US"/>
        </a:p>
      </dgm:t>
    </dgm:pt>
    <dgm:pt modelId="{3BC68F7B-13C3-40DF-B1DA-A914E2221FD1}" type="pres">
      <dgm:prSet presAssocID="{15D75495-7B1E-4091-A693-9ED1C0E679E9}" presName="pillars" presStyleCnt="0"/>
      <dgm:spPr/>
    </dgm:pt>
    <dgm:pt modelId="{942B78D6-71DE-40FC-90BF-842097E81085}" type="pres">
      <dgm:prSet presAssocID="{15D75495-7B1E-4091-A693-9ED1C0E679E9}" presName="pillar1" presStyleLbl="node1" presStyleIdx="0" presStyleCnt="5">
        <dgm:presLayoutVars>
          <dgm:bulletEnabled val="1"/>
        </dgm:presLayoutVars>
      </dgm:prSet>
      <dgm:spPr/>
      <dgm:t>
        <a:bodyPr/>
        <a:lstStyle/>
        <a:p>
          <a:endParaRPr lang="en-US"/>
        </a:p>
      </dgm:t>
    </dgm:pt>
    <dgm:pt modelId="{1B391F49-B2C4-4A7D-A20C-621003CBD831}" type="pres">
      <dgm:prSet presAssocID="{4A2EAD64-A8CA-4E0D-8818-279B645620EF}" presName="pillarX" presStyleLbl="node1" presStyleIdx="1" presStyleCnt="5">
        <dgm:presLayoutVars>
          <dgm:bulletEnabled val="1"/>
        </dgm:presLayoutVars>
      </dgm:prSet>
      <dgm:spPr/>
      <dgm:t>
        <a:bodyPr/>
        <a:lstStyle/>
        <a:p>
          <a:endParaRPr lang="en-US"/>
        </a:p>
      </dgm:t>
    </dgm:pt>
    <dgm:pt modelId="{E1007BB3-7F1B-411E-A353-0D39044B6DAE}" type="pres">
      <dgm:prSet presAssocID="{934E50E3-434B-462D-A81D-02445CFC482C}" presName="pillarX" presStyleLbl="node1" presStyleIdx="2" presStyleCnt="5">
        <dgm:presLayoutVars>
          <dgm:bulletEnabled val="1"/>
        </dgm:presLayoutVars>
      </dgm:prSet>
      <dgm:spPr/>
      <dgm:t>
        <a:bodyPr/>
        <a:lstStyle/>
        <a:p>
          <a:endParaRPr lang="en-US"/>
        </a:p>
      </dgm:t>
    </dgm:pt>
    <dgm:pt modelId="{3F4AEB6E-2C29-4DF2-9BEF-70EBB264986B}" type="pres">
      <dgm:prSet presAssocID="{8823D21E-5CB7-41BE-A2F0-C68C1B72B3CF}" presName="pillarX" presStyleLbl="node1" presStyleIdx="3" presStyleCnt="5">
        <dgm:presLayoutVars>
          <dgm:bulletEnabled val="1"/>
        </dgm:presLayoutVars>
      </dgm:prSet>
      <dgm:spPr/>
      <dgm:t>
        <a:bodyPr/>
        <a:lstStyle/>
        <a:p>
          <a:endParaRPr lang="en-US"/>
        </a:p>
      </dgm:t>
    </dgm:pt>
    <dgm:pt modelId="{F467A6A3-5F3E-4D6B-98E3-9FBD415215C8}" type="pres">
      <dgm:prSet presAssocID="{2389A8C8-33D0-4A40-BB85-4613A52324AA}" presName="pillarX" presStyleLbl="node1" presStyleIdx="4" presStyleCnt="5">
        <dgm:presLayoutVars>
          <dgm:bulletEnabled val="1"/>
        </dgm:presLayoutVars>
      </dgm:prSet>
      <dgm:spPr/>
      <dgm:t>
        <a:bodyPr/>
        <a:lstStyle/>
        <a:p>
          <a:endParaRPr lang="en-US"/>
        </a:p>
      </dgm:t>
    </dgm:pt>
    <dgm:pt modelId="{BEB9608E-2A34-4336-84F9-EEED4FDE71CB}" type="pres">
      <dgm:prSet presAssocID="{15D75495-7B1E-4091-A693-9ED1C0E679E9}" presName="base" presStyleLbl="dkBgShp" presStyleIdx="1" presStyleCnt="2"/>
      <dgm:spPr/>
    </dgm:pt>
  </dgm:ptLst>
  <dgm:cxnLst>
    <dgm:cxn modelId="{969C2EE5-00BB-4C70-B93F-DEA232843DF5}" srcId="{33D4D216-3C46-42FB-8D07-8DC28E0F61AA}" destId="{15D75495-7B1E-4091-A693-9ED1C0E679E9}" srcOrd="0" destOrd="0" parTransId="{4ECF5F7E-0D41-4F1D-9CC5-48A8FAA563EB}" sibTransId="{AEA7AD49-6FAB-43F0-BEAC-31A43659F20B}"/>
    <dgm:cxn modelId="{BAAB8357-C1DD-4D69-8E88-524E03CEE574}" type="presOf" srcId="{8823D21E-5CB7-41BE-A2F0-C68C1B72B3CF}" destId="{3F4AEB6E-2C29-4DF2-9BEF-70EBB264986B}" srcOrd="0" destOrd="0" presId="urn:microsoft.com/office/officeart/2005/8/layout/hList3"/>
    <dgm:cxn modelId="{89CE4D3E-8EE5-4059-BACC-0BA9946341F5}" srcId="{15D75495-7B1E-4091-A693-9ED1C0E679E9}" destId="{1E36E528-FF4F-4708-AFEF-D332FF3498E4}" srcOrd="0" destOrd="0" parTransId="{844526A3-98F9-40E8-8DDC-F3FF98BAC68A}" sibTransId="{BD427325-35ED-4920-9145-47F694FC2772}"/>
    <dgm:cxn modelId="{1A40FBFB-F859-4A33-B57B-BDE745EB2A2D}" srcId="{15D75495-7B1E-4091-A693-9ED1C0E679E9}" destId="{934E50E3-434B-462D-A81D-02445CFC482C}" srcOrd="2" destOrd="0" parTransId="{B1AAC63B-FDBE-466A-AB89-6AD057BEF42A}" sibTransId="{0342FBA6-2775-4689-A50B-A77634579A48}"/>
    <dgm:cxn modelId="{234C955F-AE3A-4FE6-A3EC-127295BB0B2F}" type="presOf" srcId="{1E36E528-FF4F-4708-AFEF-D332FF3498E4}" destId="{942B78D6-71DE-40FC-90BF-842097E81085}" srcOrd="0" destOrd="0" presId="urn:microsoft.com/office/officeart/2005/8/layout/hList3"/>
    <dgm:cxn modelId="{1F751B6C-6965-40BC-8DF5-53D33E23A26A}" srcId="{15D75495-7B1E-4091-A693-9ED1C0E679E9}" destId="{8823D21E-5CB7-41BE-A2F0-C68C1B72B3CF}" srcOrd="3" destOrd="0" parTransId="{77CFB1A8-CEDA-4089-95C7-B0816538C0F1}" sibTransId="{651B4925-FF11-4293-9C8B-D536E5251CAC}"/>
    <dgm:cxn modelId="{1838D81A-2A59-430E-9905-F19EC08A535D}" type="presOf" srcId="{934E50E3-434B-462D-A81D-02445CFC482C}" destId="{E1007BB3-7F1B-411E-A353-0D39044B6DAE}" srcOrd="0" destOrd="0" presId="urn:microsoft.com/office/officeart/2005/8/layout/hList3"/>
    <dgm:cxn modelId="{4017A1BF-B891-43D9-9675-E693FC14FEF3}" srcId="{15D75495-7B1E-4091-A693-9ED1C0E679E9}" destId="{2389A8C8-33D0-4A40-BB85-4613A52324AA}" srcOrd="4" destOrd="0" parTransId="{765E2094-43CC-4002-9048-EE77C2DC6A64}" sibTransId="{CC174903-7A57-4172-8C0C-F5B9A59C5A84}"/>
    <dgm:cxn modelId="{D38E419A-6415-4395-A908-05C29D8C9EFF}" type="presOf" srcId="{33D4D216-3C46-42FB-8D07-8DC28E0F61AA}" destId="{D3E536F2-1F93-476D-B5DD-3F5120F93160}" srcOrd="0" destOrd="0" presId="urn:microsoft.com/office/officeart/2005/8/layout/hList3"/>
    <dgm:cxn modelId="{783E3FBE-4A8D-4190-8056-3B95DE5A1292}" type="presOf" srcId="{2389A8C8-33D0-4A40-BB85-4613A52324AA}" destId="{F467A6A3-5F3E-4D6B-98E3-9FBD415215C8}" srcOrd="0" destOrd="0" presId="urn:microsoft.com/office/officeart/2005/8/layout/hList3"/>
    <dgm:cxn modelId="{BCB0A948-6653-4261-9256-ECE74DBF9E0A}" srcId="{15D75495-7B1E-4091-A693-9ED1C0E679E9}" destId="{4A2EAD64-A8CA-4E0D-8818-279B645620EF}" srcOrd="1" destOrd="0" parTransId="{CBBC5B22-8CD8-421F-8C06-CF2DF41D269D}" sibTransId="{BAC1B8FF-CCF5-4747-A426-1491B3D573BC}"/>
    <dgm:cxn modelId="{968EF532-45CA-49C8-A8DA-91FD406AD858}" type="presOf" srcId="{4A2EAD64-A8CA-4E0D-8818-279B645620EF}" destId="{1B391F49-B2C4-4A7D-A20C-621003CBD831}" srcOrd="0" destOrd="0" presId="urn:microsoft.com/office/officeart/2005/8/layout/hList3"/>
    <dgm:cxn modelId="{9CC125EF-E335-433C-9E27-D7654EA67869}" type="presOf" srcId="{15D75495-7B1E-4091-A693-9ED1C0E679E9}" destId="{93637EED-B962-4AB4-BBCC-7B8CE3E2EE17}" srcOrd="0" destOrd="0" presId="urn:microsoft.com/office/officeart/2005/8/layout/hList3"/>
    <dgm:cxn modelId="{38AEFDCF-A2D7-4162-BE3D-6D6AE3ED0546}" type="presParOf" srcId="{D3E536F2-1F93-476D-B5DD-3F5120F93160}" destId="{93637EED-B962-4AB4-BBCC-7B8CE3E2EE17}" srcOrd="0" destOrd="0" presId="urn:microsoft.com/office/officeart/2005/8/layout/hList3"/>
    <dgm:cxn modelId="{21ECC117-F2D6-4DEE-8831-6C337C4A2160}" type="presParOf" srcId="{D3E536F2-1F93-476D-B5DD-3F5120F93160}" destId="{3BC68F7B-13C3-40DF-B1DA-A914E2221FD1}" srcOrd="1" destOrd="0" presId="urn:microsoft.com/office/officeart/2005/8/layout/hList3"/>
    <dgm:cxn modelId="{3A1378AF-3FB9-492B-8D4B-5B04543CCC3C}" type="presParOf" srcId="{3BC68F7B-13C3-40DF-B1DA-A914E2221FD1}" destId="{942B78D6-71DE-40FC-90BF-842097E81085}" srcOrd="0" destOrd="0" presId="urn:microsoft.com/office/officeart/2005/8/layout/hList3"/>
    <dgm:cxn modelId="{D5493128-8C23-4A98-8031-7A542BC11BA4}" type="presParOf" srcId="{3BC68F7B-13C3-40DF-B1DA-A914E2221FD1}" destId="{1B391F49-B2C4-4A7D-A20C-621003CBD831}" srcOrd="1" destOrd="0" presId="urn:microsoft.com/office/officeart/2005/8/layout/hList3"/>
    <dgm:cxn modelId="{253CE749-A5C3-4C7F-8AC3-A6CA69EA10CB}" type="presParOf" srcId="{3BC68F7B-13C3-40DF-B1DA-A914E2221FD1}" destId="{E1007BB3-7F1B-411E-A353-0D39044B6DAE}" srcOrd="2" destOrd="0" presId="urn:microsoft.com/office/officeart/2005/8/layout/hList3"/>
    <dgm:cxn modelId="{546B1EB8-FBE8-4145-A38B-8B038847494A}" type="presParOf" srcId="{3BC68F7B-13C3-40DF-B1DA-A914E2221FD1}" destId="{3F4AEB6E-2C29-4DF2-9BEF-70EBB264986B}" srcOrd="3" destOrd="0" presId="urn:microsoft.com/office/officeart/2005/8/layout/hList3"/>
    <dgm:cxn modelId="{812080D6-E334-4145-9C98-087FDA9A8AAA}" type="presParOf" srcId="{3BC68F7B-13C3-40DF-B1DA-A914E2221FD1}" destId="{F467A6A3-5F3E-4D6B-98E3-9FBD415215C8}" srcOrd="4" destOrd="0" presId="urn:microsoft.com/office/officeart/2005/8/layout/hList3"/>
    <dgm:cxn modelId="{AB0A718C-3F80-4065-B855-16D72CEC0A05}" type="presParOf" srcId="{D3E536F2-1F93-476D-B5DD-3F5120F93160}" destId="{BEB9608E-2A34-4336-84F9-EEED4FDE71CB}"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FC04044-C960-494C-AA1B-108C147D50BB}" type="doc">
      <dgm:prSet loTypeId="urn:microsoft.com/office/officeart/2005/8/layout/venn1" loCatId="relationship" qsTypeId="urn:microsoft.com/office/officeart/2005/8/quickstyle/simple5" qsCatId="simple" csTypeId="urn:microsoft.com/office/officeart/2005/8/colors/colorful3" csCatId="colorful" phldr="1"/>
      <dgm:spPr/>
    </dgm:pt>
    <dgm:pt modelId="{8E39AF4F-A6B3-494F-B854-5192A4BDBA31}">
      <dgm:prSet phldrT="[Text]"/>
      <dgm:spPr/>
      <dgm:t>
        <a:bodyPr/>
        <a:lstStyle/>
        <a:p>
          <a:r>
            <a:rPr lang="en-US" dirty="0" smtClean="0"/>
            <a:t>Coaching</a:t>
          </a:r>
          <a:endParaRPr lang="en-US" dirty="0"/>
        </a:p>
      </dgm:t>
    </dgm:pt>
    <dgm:pt modelId="{47A1BAC7-270D-41E2-8FAF-DCD158CA6F9D}" type="parTrans" cxnId="{98279015-26BA-47F5-85C1-B212E115231D}">
      <dgm:prSet/>
      <dgm:spPr/>
      <dgm:t>
        <a:bodyPr/>
        <a:lstStyle/>
        <a:p>
          <a:endParaRPr lang="en-US"/>
        </a:p>
      </dgm:t>
    </dgm:pt>
    <dgm:pt modelId="{119613EF-A908-4F6F-ACE5-E3BC3FE1785E}" type="sibTrans" cxnId="{98279015-26BA-47F5-85C1-B212E115231D}">
      <dgm:prSet/>
      <dgm:spPr/>
      <dgm:t>
        <a:bodyPr/>
        <a:lstStyle/>
        <a:p>
          <a:endParaRPr lang="en-US"/>
        </a:p>
      </dgm:t>
    </dgm:pt>
    <dgm:pt modelId="{4D691866-E8D7-4773-8648-46881C4DDBB5}">
      <dgm:prSet phldrT="[Text]"/>
      <dgm:spPr/>
      <dgm:t>
        <a:bodyPr/>
        <a:lstStyle/>
        <a:p>
          <a:r>
            <a:rPr lang="en-US" dirty="0" smtClean="0"/>
            <a:t>Pushing</a:t>
          </a:r>
          <a:endParaRPr lang="en-US" dirty="0"/>
        </a:p>
      </dgm:t>
    </dgm:pt>
    <dgm:pt modelId="{9AF7787E-3F33-4A26-A853-1049E74FC73B}" type="parTrans" cxnId="{9A4B6351-2781-4CA5-B008-E561A6621137}">
      <dgm:prSet/>
      <dgm:spPr/>
      <dgm:t>
        <a:bodyPr/>
        <a:lstStyle/>
        <a:p>
          <a:endParaRPr lang="en-US"/>
        </a:p>
      </dgm:t>
    </dgm:pt>
    <dgm:pt modelId="{8366F631-B224-4DC2-8BA3-6A0A4D7FAE36}" type="sibTrans" cxnId="{9A4B6351-2781-4CA5-B008-E561A6621137}">
      <dgm:prSet/>
      <dgm:spPr/>
      <dgm:t>
        <a:bodyPr/>
        <a:lstStyle/>
        <a:p>
          <a:endParaRPr lang="en-US"/>
        </a:p>
      </dgm:t>
    </dgm:pt>
    <dgm:pt modelId="{ACD09B49-6C7A-4172-B481-E30532CFAB34}">
      <dgm:prSet phldrT="[Text]"/>
      <dgm:spPr/>
      <dgm:t>
        <a:bodyPr/>
        <a:lstStyle/>
        <a:p>
          <a:r>
            <a:rPr lang="en-US" dirty="0" smtClean="0"/>
            <a:t>Rewarding</a:t>
          </a:r>
          <a:endParaRPr lang="en-US" dirty="0"/>
        </a:p>
      </dgm:t>
    </dgm:pt>
    <dgm:pt modelId="{B6B16C71-C8A6-425B-9AEC-B6292B03562F}" type="parTrans" cxnId="{A8911F78-D0C2-4C39-90B7-42781B13E2FC}">
      <dgm:prSet/>
      <dgm:spPr/>
      <dgm:t>
        <a:bodyPr/>
        <a:lstStyle/>
        <a:p>
          <a:endParaRPr lang="en-US"/>
        </a:p>
      </dgm:t>
    </dgm:pt>
    <dgm:pt modelId="{22EF7ED2-D2E5-4EC8-98A7-CF3F62803895}" type="sibTrans" cxnId="{A8911F78-D0C2-4C39-90B7-42781B13E2FC}">
      <dgm:prSet/>
      <dgm:spPr/>
      <dgm:t>
        <a:bodyPr/>
        <a:lstStyle/>
        <a:p>
          <a:endParaRPr lang="en-US"/>
        </a:p>
      </dgm:t>
    </dgm:pt>
    <dgm:pt modelId="{588A4C28-5305-4CDE-8AC0-975550FB7F43}">
      <dgm:prSet/>
      <dgm:spPr/>
      <dgm:t>
        <a:bodyPr/>
        <a:lstStyle/>
        <a:p>
          <a:r>
            <a:rPr lang="en-US" dirty="0" smtClean="0"/>
            <a:t>Bonding</a:t>
          </a:r>
          <a:endParaRPr lang="en-US" dirty="0"/>
        </a:p>
      </dgm:t>
    </dgm:pt>
    <dgm:pt modelId="{FF4CD3DA-6A24-417E-BCA6-CBDFA5269BE5}" type="parTrans" cxnId="{8BF5CD93-E4BE-474A-BD9F-61D57A324BA2}">
      <dgm:prSet/>
      <dgm:spPr/>
      <dgm:t>
        <a:bodyPr/>
        <a:lstStyle/>
        <a:p>
          <a:endParaRPr lang="en-US"/>
        </a:p>
      </dgm:t>
    </dgm:pt>
    <dgm:pt modelId="{983A0F01-C7CF-4183-92CD-66479B3DB806}" type="sibTrans" cxnId="{8BF5CD93-E4BE-474A-BD9F-61D57A324BA2}">
      <dgm:prSet/>
      <dgm:spPr/>
      <dgm:t>
        <a:bodyPr/>
        <a:lstStyle/>
        <a:p>
          <a:endParaRPr lang="en-US"/>
        </a:p>
      </dgm:t>
    </dgm:pt>
    <dgm:pt modelId="{299B4F5D-94FD-4D96-A782-C8FBEA4B09F7}" type="pres">
      <dgm:prSet presAssocID="{3FC04044-C960-494C-AA1B-108C147D50BB}" presName="compositeShape" presStyleCnt="0">
        <dgm:presLayoutVars>
          <dgm:chMax val="7"/>
          <dgm:dir/>
          <dgm:resizeHandles val="exact"/>
        </dgm:presLayoutVars>
      </dgm:prSet>
      <dgm:spPr/>
    </dgm:pt>
    <dgm:pt modelId="{2F5ED53E-75E1-491F-877B-6986803A24DB}" type="pres">
      <dgm:prSet presAssocID="{8E39AF4F-A6B3-494F-B854-5192A4BDBA31}" presName="circ1" presStyleLbl="vennNode1" presStyleIdx="0" presStyleCnt="4"/>
      <dgm:spPr/>
      <dgm:t>
        <a:bodyPr/>
        <a:lstStyle/>
        <a:p>
          <a:endParaRPr lang="en-US"/>
        </a:p>
      </dgm:t>
    </dgm:pt>
    <dgm:pt modelId="{E9B9C95B-5479-4E1A-9019-439ECAE0FBF9}" type="pres">
      <dgm:prSet presAssocID="{8E39AF4F-A6B3-494F-B854-5192A4BDBA31}" presName="circ1Tx" presStyleLbl="revTx" presStyleIdx="0" presStyleCnt="0">
        <dgm:presLayoutVars>
          <dgm:chMax val="0"/>
          <dgm:chPref val="0"/>
          <dgm:bulletEnabled val="1"/>
        </dgm:presLayoutVars>
      </dgm:prSet>
      <dgm:spPr/>
      <dgm:t>
        <a:bodyPr/>
        <a:lstStyle/>
        <a:p>
          <a:endParaRPr lang="en-US"/>
        </a:p>
      </dgm:t>
    </dgm:pt>
    <dgm:pt modelId="{874E2DA7-0739-4C10-BC6F-10AEA00589DC}" type="pres">
      <dgm:prSet presAssocID="{4D691866-E8D7-4773-8648-46881C4DDBB5}" presName="circ2" presStyleLbl="vennNode1" presStyleIdx="1" presStyleCnt="4"/>
      <dgm:spPr/>
      <dgm:t>
        <a:bodyPr/>
        <a:lstStyle/>
        <a:p>
          <a:endParaRPr lang="en-US"/>
        </a:p>
      </dgm:t>
    </dgm:pt>
    <dgm:pt modelId="{672D838F-4C0C-40E1-B0DE-B543E27095D6}" type="pres">
      <dgm:prSet presAssocID="{4D691866-E8D7-4773-8648-46881C4DDBB5}" presName="circ2Tx" presStyleLbl="revTx" presStyleIdx="0" presStyleCnt="0">
        <dgm:presLayoutVars>
          <dgm:chMax val="0"/>
          <dgm:chPref val="0"/>
          <dgm:bulletEnabled val="1"/>
        </dgm:presLayoutVars>
      </dgm:prSet>
      <dgm:spPr/>
      <dgm:t>
        <a:bodyPr/>
        <a:lstStyle/>
        <a:p>
          <a:endParaRPr lang="en-US"/>
        </a:p>
      </dgm:t>
    </dgm:pt>
    <dgm:pt modelId="{477E3F3A-2EC2-45E4-A388-27E7012D8E87}" type="pres">
      <dgm:prSet presAssocID="{ACD09B49-6C7A-4172-B481-E30532CFAB34}" presName="circ3" presStyleLbl="vennNode1" presStyleIdx="2" presStyleCnt="4" custLinFactNeighborX="1956" custLinFactNeighborY="-1488"/>
      <dgm:spPr/>
      <dgm:t>
        <a:bodyPr/>
        <a:lstStyle/>
        <a:p>
          <a:endParaRPr lang="en-US"/>
        </a:p>
      </dgm:t>
    </dgm:pt>
    <dgm:pt modelId="{B4B80A79-8154-4A1B-B9FC-B4491B79D321}" type="pres">
      <dgm:prSet presAssocID="{ACD09B49-6C7A-4172-B481-E30532CFAB34}" presName="circ3Tx" presStyleLbl="revTx" presStyleIdx="0" presStyleCnt="0">
        <dgm:presLayoutVars>
          <dgm:chMax val="0"/>
          <dgm:chPref val="0"/>
          <dgm:bulletEnabled val="1"/>
        </dgm:presLayoutVars>
      </dgm:prSet>
      <dgm:spPr/>
      <dgm:t>
        <a:bodyPr/>
        <a:lstStyle/>
        <a:p>
          <a:endParaRPr lang="en-US"/>
        </a:p>
      </dgm:t>
    </dgm:pt>
    <dgm:pt modelId="{8DA0D652-C112-4EA7-9DD2-45A1F4C20CAC}" type="pres">
      <dgm:prSet presAssocID="{588A4C28-5305-4CDE-8AC0-975550FB7F43}" presName="circ4" presStyleLbl="vennNode1" presStyleIdx="3" presStyleCnt="4"/>
      <dgm:spPr/>
      <dgm:t>
        <a:bodyPr/>
        <a:lstStyle/>
        <a:p>
          <a:endParaRPr lang="en-US"/>
        </a:p>
      </dgm:t>
    </dgm:pt>
    <dgm:pt modelId="{C4B2DA82-DC71-447D-8567-44313E54CDCA}" type="pres">
      <dgm:prSet presAssocID="{588A4C28-5305-4CDE-8AC0-975550FB7F43}" presName="circ4Tx" presStyleLbl="revTx" presStyleIdx="0" presStyleCnt="0">
        <dgm:presLayoutVars>
          <dgm:chMax val="0"/>
          <dgm:chPref val="0"/>
          <dgm:bulletEnabled val="1"/>
        </dgm:presLayoutVars>
      </dgm:prSet>
      <dgm:spPr/>
      <dgm:t>
        <a:bodyPr/>
        <a:lstStyle/>
        <a:p>
          <a:endParaRPr lang="en-US"/>
        </a:p>
      </dgm:t>
    </dgm:pt>
  </dgm:ptLst>
  <dgm:cxnLst>
    <dgm:cxn modelId="{8BF5CD93-E4BE-474A-BD9F-61D57A324BA2}" srcId="{3FC04044-C960-494C-AA1B-108C147D50BB}" destId="{588A4C28-5305-4CDE-8AC0-975550FB7F43}" srcOrd="3" destOrd="0" parTransId="{FF4CD3DA-6A24-417E-BCA6-CBDFA5269BE5}" sibTransId="{983A0F01-C7CF-4183-92CD-66479B3DB806}"/>
    <dgm:cxn modelId="{A8911F78-D0C2-4C39-90B7-42781B13E2FC}" srcId="{3FC04044-C960-494C-AA1B-108C147D50BB}" destId="{ACD09B49-6C7A-4172-B481-E30532CFAB34}" srcOrd="2" destOrd="0" parTransId="{B6B16C71-C8A6-425B-9AEC-B6292B03562F}" sibTransId="{22EF7ED2-D2E5-4EC8-98A7-CF3F62803895}"/>
    <dgm:cxn modelId="{806801D4-E3A5-4ECA-81AA-4088AE47A534}" type="presOf" srcId="{4D691866-E8D7-4773-8648-46881C4DDBB5}" destId="{874E2DA7-0739-4C10-BC6F-10AEA00589DC}" srcOrd="0" destOrd="0" presId="urn:microsoft.com/office/officeart/2005/8/layout/venn1"/>
    <dgm:cxn modelId="{8341E4AA-6BC9-43A6-85BF-0AE881DA532A}" type="presOf" srcId="{3FC04044-C960-494C-AA1B-108C147D50BB}" destId="{299B4F5D-94FD-4D96-A782-C8FBEA4B09F7}" srcOrd="0" destOrd="0" presId="urn:microsoft.com/office/officeart/2005/8/layout/venn1"/>
    <dgm:cxn modelId="{98279015-26BA-47F5-85C1-B212E115231D}" srcId="{3FC04044-C960-494C-AA1B-108C147D50BB}" destId="{8E39AF4F-A6B3-494F-B854-5192A4BDBA31}" srcOrd="0" destOrd="0" parTransId="{47A1BAC7-270D-41E2-8FAF-DCD158CA6F9D}" sibTransId="{119613EF-A908-4F6F-ACE5-E3BC3FE1785E}"/>
    <dgm:cxn modelId="{71F572D0-D48D-41C5-B906-21AD108CA6EE}" type="presOf" srcId="{4D691866-E8D7-4773-8648-46881C4DDBB5}" destId="{672D838F-4C0C-40E1-B0DE-B543E27095D6}" srcOrd="1" destOrd="0" presId="urn:microsoft.com/office/officeart/2005/8/layout/venn1"/>
    <dgm:cxn modelId="{1288659F-BC42-4B97-B8F0-F103F63B49CE}" type="presOf" srcId="{8E39AF4F-A6B3-494F-B854-5192A4BDBA31}" destId="{E9B9C95B-5479-4E1A-9019-439ECAE0FBF9}" srcOrd="1" destOrd="0" presId="urn:microsoft.com/office/officeart/2005/8/layout/venn1"/>
    <dgm:cxn modelId="{9A4B6351-2781-4CA5-B008-E561A6621137}" srcId="{3FC04044-C960-494C-AA1B-108C147D50BB}" destId="{4D691866-E8D7-4773-8648-46881C4DDBB5}" srcOrd="1" destOrd="0" parTransId="{9AF7787E-3F33-4A26-A853-1049E74FC73B}" sibTransId="{8366F631-B224-4DC2-8BA3-6A0A4D7FAE36}"/>
    <dgm:cxn modelId="{8E922997-5B51-4C22-B156-4688318EFEDC}" type="presOf" srcId="{ACD09B49-6C7A-4172-B481-E30532CFAB34}" destId="{B4B80A79-8154-4A1B-B9FC-B4491B79D321}" srcOrd="1" destOrd="0" presId="urn:microsoft.com/office/officeart/2005/8/layout/venn1"/>
    <dgm:cxn modelId="{8322ADBA-58BC-48C3-B59D-4E77E3A19A00}" type="presOf" srcId="{588A4C28-5305-4CDE-8AC0-975550FB7F43}" destId="{8DA0D652-C112-4EA7-9DD2-45A1F4C20CAC}" srcOrd="0" destOrd="0" presId="urn:microsoft.com/office/officeart/2005/8/layout/venn1"/>
    <dgm:cxn modelId="{0A39E80C-7E8F-467E-883D-C929276DE16A}" type="presOf" srcId="{588A4C28-5305-4CDE-8AC0-975550FB7F43}" destId="{C4B2DA82-DC71-447D-8567-44313E54CDCA}" srcOrd="1" destOrd="0" presId="urn:microsoft.com/office/officeart/2005/8/layout/venn1"/>
    <dgm:cxn modelId="{E6021439-CAE8-411B-BE5A-7D69BDD8DF1A}" type="presOf" srcId="{8E39AF4F-A6B3-494F-B854-5192A4BDBA31}" destId="{2F5ED53E-75E1-491F-877B-6986803A24DB}" srcOrd="0" destOrd="0" presId="urn:microsoft.com/office/officeart/2005/8/layout/venn1"/>
    <dgm:cxn modelId="{876CF771-E829-4509-AC0A-2942FBED4AEF}" type="presOf" srcId="{ACD09B49-6C7A-4172-B481-E30532CFAB34}" destId="{477E3F3A-2EC2-45E4-A388-27E7012D8E87}" srcOrd="0" destOrd="0" presId="urn:microsoft.com/office/officeart/2005/8/layout/venn1"/>
    <dgm:cxn modelId="{8A9D3CC8-B313-4398-A25B-A3CC9C976DEE}" type="presParOf" srcId="{299B4F5D-94FD-4D96-A782-C8FBEA4B09F7}" destId="{2F5ED53E-75E1-491F-877B-6986803A24DB}" srcOrd="0" destOrd="0" presId="urn:microsoft.com/office/officeart/2005/8/layout/venn1"/>
    <dgm:cxn modelId="{EFB16849-BAED-4683-9E32-F8DCCDB5D9C9}" type="presParOf" srcId="{299B4F5D-94FD-4D96-A782-C8FBEA4B09F7}" destId="{E9B9C95B-5479-4E1A-9019-439ECAE0FBF9}" srcOrd="1" destOrd="0" presId="urn:microsoft.com/office/officeart/2005/8/layout/venn1"/>
    <dgm:cxn modelId="{56C0759A-13E6-4005-BF61-A6966130963E}" type="presParOf" srcId="{299B4F5D-94FD-4D96-A782-C8FBEA4B09F7}" destId="{874E2DA7-0739-4C10-BC6F-10AEA00589DC}" srcOrd="2" destOrd="0" presId="urn:microsoft.com/office/officeart/2005/8/layout/venn1"/>
    <dgm:cxn modelId="{E397ACF3-7FF8-412E-A198-4E1C951B1DD4}" type="presParOf" srcId="{299B4F5D-94FD-4D96-A782-C8FBEA4B09F7}" destId="{672D838F-4C0C-40E1-B0DE-B543E27095D6}" srcOrd="3" destOrd="0" presId="urn:microsoft.com/office/officeart/2005/8/layout/venn1"/>
    <dgm:cxn modelId="{6FB8F3E4-924F-483A-BA2F-F033D9F33AD3}" type="presParOf" srcId="{299B4F5D-94FD-4D96-A782-C8FBEA4B09F7}" destId="{477E3F3A-2EC2-45E4-A388-27E7012D8E87}" srcOrd="4" destOrd="0" presId="urn:microsoft.com/office/officeart/2005/8/layout/venn1"/>
    <dgm:cxn modelId="{19C2599C-0170-4102-8F18-D725A9BAA700}" type="presParOf" srcId="{299B4F5D-94FD-4D96-A782-C8FBEA4B09F7}" destId="{B4B80A79-8154-4A1B-B9FC-B4491B79D321}" srcOrd="5" destOrd="0" presId="urn:microsoft.com/office/officeart/2005/8/layout/venn1"/>
    <dgm:cxn modelId="{A5475247-634B-4E7E-B285-FDF54376221A}" type="presParOf" srcId="{299B4F5D-94FD-4D96-A782-C8FBEA4B09F7}" destId="{8DA0D652-C112-4EA7-9DD2-45A1F4C20CAC}" srcOrd="6" destOrd="0" presId="urn:microsoft.com/office/officeart/2005/8/layout/venn1"/>
    <dgm:cxn modelId="{D31CB466-B674-44AE-AD3F-F1CAD8094DB2}" type="presParOf" srcId="{299B4F5D-94FD-4D96-A782-C8FBEA4B09F7}" destId="{C4B2DA82-DC71-447D-8567-44313E54CDCA}" srcOrd="7"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FC04044-C960-494C-AA1B-108C147D50BB}" type="doc">
      <dgm:prSet loTypeId="urn:microsoft.com/office/officeart/2005/8/layout/venn1" loCatId="relationship" qsTypeId="urn:microsoft.com/office/officeart/2005/8/quickstyle/simple5" qsCatId="simple" csTypeId="urn:microsoft.com/office/officeart/2005/8/colors/colorful3" csCatId="colorful" phldr="1"/>
      <dgm:spPr/>
    </dgm:pt>
    <dgm:pt modelId="{8E39AF4F-A6B3-494F-B854-5192A4BDBA31}">
      <dgm:prSet phldrT="[Text]"/>
      <dgm:spPr/>
      <dgm:t>
        <a:bodyPr/>
        <a:lstStyle/>
        <a:p>
          <a:r>
            <a:rPr lang="en-US" dirty="0" smtClean="0"/>
            <a:t>Coaching</a:t>
          </a:r>
          <a:endParaRPr lang="en-US" dirty="0"/>
        </a:p>
      </dgm:t>
    </dgm:pt>
    <dgm:pt modelId="{47A1BAC7-270D-41E2-8FAF-DCD158CA6F9D}" type="parTrans" cxnId="{98279015-26BA-47F5-85C1-B212E115231D}">
      <dgm:prSet/>
      <dgm:spPr/>
      <dgm:t>
        <a:bodyPr/>
        <a:lstStyle/>
        <a:p>
          <a:endParaRPr lang="en-US"/>
        </a:p>
      </dgm:t>
    </dgm:pt>
    <dgm:pt modelId="{119613EF-A908-4F6F-ACE5-E3BC3FE1785E}" type="sibTrans" cxnId="{98279015-26BA-47F5-85C1-B212E115231D}">
      <dgm:prSet/>
      <dgm:spPr/>
      <dgm:t>
        <a:bodyPr/>
        <a:lstStyle/>
        <a:p>
          <a:endParaRPr lang="en-US"/>
        </a:p>
      </dgm:t>
    </dgm:pt>
    <dgm:pt modelId="{4D691866-E8D7-4773-8648-46881C4DDBB5}">
      <dgm:prSet phldrT="[Text]"/>
      <dgm:spPr/>
      <dgm:t>
        <a:bodyPr/>
        <a:lstStyle/>
        <a:p>
          <a:r>
            <a:rPr lang="en-US" dirty="0" smtClean="0"/>
            <a:t>Pushing</a:t>
          </a:r>
          <a:endParaRPr lang="en-US" dirty="0"/>
        </a:p>
      </dgm:t>
    </dgm:pt>
    <dgm:pt modelId="{9AF7787E-3F33-4A26-A853-1049E74FC73B}" type="parTrans" cxnId="{9A4B6351-2781-4CA5-B008-E561A6621137}">
      <dgm:prSet/>
      <dgm:spPr/>
      <dgm:t>
        <a:bodyPr/>
        <a:lstStyle/>
        <a:p>
          <a:endParaRPr lang="en-US"/>
        </a:p>
      </dgm:t>
    </dgm:pt>
    <dgm:pt modelId="{8366F631-B224-4DC2-8BA3-6A0A4D7FAE36}" type="sibTrans" cxnId="{9A4B6351-2781-4CA5-B008-E561A6621137}">
      <dgm:prSet/>
      <dgm:spPr/>
      <dgm:t>
        <a:bodyPr/>
        <a:lstStyle/>
        <a:p>
          <a:endParaRPr lang="en-US"/>
        </a:p>
      </dgm:t>
    </dgm:pt>
    <dgm:pt modelId="{ACD09B49-6C7A-4172-B481-E30532CFAB34}">
      <dgm:prSet phldrT="[Text]"/>
      <dgm:spPr/>
      <dgm:t>
        <a:bodyPr/>
        <a:lstStyle/>
        <a:p>
          <a:r>
            <a:rPr lang="en-US" dirty="0" smtClean="0"/>
            <a:t>Rewarding</a:t>
          </a:r>
          <a:endParaRPr lang="en-US" dirty="0"/>
        </a:p>
      </dgm:t>
    </dgm:pt>
    <dgm:pt modelId="{B6B16C71-C8A6-425B-9AEC-B6292B03562F}" type="parTrans" cxnId="{A8911F78-D0C2-4C39-90B7-42781B13E2FC}">
      <dgm:prSet/>
      <dgm:spPr/>
      <dgm:t>
        <a:bodyPr/>
        <a:lstStyle/>
        <a:p>
          <a:endParaRPr lang="en-US"/>
        </a:p>
      </dgm:t>
    </dgm:pt>
    <dgm:pt modelId="{22EF7ED2-D2E5-4EC8-98A7-CF3F62803895}" type="sibTrans" cxnId="{A8911F78-D0C2-4C39-90B7-42781B13E2FC}">
      <dgm:prSet/>
      <dgm:spPr/>
      <dgm:t>
        <a:bodyPr/>
        <a:lstStyle/>
        <a:p>
          <a:endParaRPr lang="en-US"/>
        </a:p>
      </dgm:t>
    </dgm:pt>
    <dgm:pt modelId="{588A4C28-5305-4CDE-8AC0-975550FB7F43}">
      <dgm:prSet/>
      <dgm:spPr/>
      <dgm:t>
        <a:bodyPr/>
        <a:lstStyle/>
        <a:p>
          <a:r>
            <a:rPr lang="en-US" dirty="0" smtClean="0"/>
            <a:t>Bonding</a:t>
          </a:r>
          <a:endParaRPr lang="en-US" dirty="0"/>
        </a:p>
      </dgm:t>
    </dgm:pt>
    <dgm:pt modelId="{FF4CD3DA-6A24-417E-BCA6-CBDFA5269BE5}" type="parTrans" cxnId="{8BF5CD93-E4BE-474A-BD9F-61D57A324BA2}">
      <dgm:prSet/>
      <dgm:spPr/>
      <dgm:t>
        <a:bodyPr/>
        <a:lstStyle/>
        <a:p>
          <a:endParaRPr lang="en-US"/>
        </a:p>
      </dgm:t>
    </dgm:pt>
    <dgm:pt modelId="{983A0F01-C7CF-4183-92CD-66479B3DB806}" type="sibTrans" cxnId="{8BF5CD93-E4BE-474A-BD9F-61D57A324BA2}">
      <dgm:prSet/>
      <dgm:spPr/>
      <dgm:t>
        <a:bodyPr/>
        <a:lstStyle/>
        <a:p>
          <a:endParaRPr lang="en-US"/>
        </a:p>
      </dgm:t>
    </dgm:pt>
    <dgm:pt modelId="{299B4F5D-94FD-4D96-A782-C8FBEA4B09F7}" type="pres">
      <dgm:prSet presAssocID="{3FC04044-C960-494C-AA1B-108C147D50BB}" presName="compositeShape" presStyleCnt="0">
        <dgm:presLayoutVars>
          <dgm:chMax val="7"/>
          <dgm:dir/>
          <dgm:resizeHandles val="exact"/>
        </dgm:presLayoutVars>
      </dgm:prSet>
      <dgm:spPr/>
    </dgm:pt>
    <dgm:pt modelId="{2F5ED53E-75E1-491F-877B-6986803A24DB}" type="pres">
      <dgm:prSet presAssocID="{8E39AF4F-A6B3-494F-B854-5192A4BDBA31}" presName="circ1" presStyleLbl="vennNode1" presStyleIdx="0" presStyleCnt="4"/>
      <dgm:spPr/>
      <dgm:t>
        <a:bodyPr/>
        <a:lstStyle/>
        <a:p>
          <a:endParaRPr lang="en-US"/>
        </a:p>
      </dgm:t>
    </dgm:pt>
    <dgm:pt modelId="{E9B9C95B-5479-4E1A-9019-439ECAE0FBF9}" type="pres">
      <dgm:prSet presAssocID="{8E39AF4F-A6B3-494F-B854-5192A4BDBA31}" presName="circ1Tx" presStyleLbl="revTx" presStyleIdx="0" presStyleCnt="0">
        <dgm:presLayoutVars>
          <dgm:chMax val="0"/>
          <dgm:chPref val="0"/>
          <dgm:bulletEnabled val="1"/>
        </dgm:presLayoutVars>
      </dgm:prSet>
      <dgm:spPr/>
      <dgm:t>
        <a:bodyPr/>
        <a:lstStyle/>
        <a:p>
          <a:endParaRPr lang="en-US"/>
        </a:p>
      </dgm:t>
    </dgm:pt>
    <dgm:pt modelId="{874E2DA7-0739-4C10-BC6F-10AEA00589DC}" type="pres">
      <dgm:prSet presAssocID="{4D691866-E8D7-4773-8648-46881C4DDBB5}" presName="circ2" presStyleLbl="vennNode1" presStyleIdx="1" presStyleCnt="4"/>
      <dgm:spPr/>
      <dgm:t>
        <a:bodyPr/>
        <a:lstStyle/>
        <a:p>
          <a:endParaRPr lang="en-US"/>
        </a:p>
      </dgm:t>
    </dgm:pt>
    <dgm:pt modelId="{672D838F-4C0C-40E1-B0DE-B543E27095D6}" type="pres">
      <dgm:prSet presAssocID="{4D691866-E8D7-4773-8648-46881C4DDBB5}" presName="circ2Tx" presStyleLbl="revTx" presStyleIdx="0" presStyleCnt="0">
        <dgm:presLayoutVars>
          <dgm:chMax val="0"/>
          <dgm:chPref val="0"/>
          <dgm:bulletEnabled val="1"/>
        </dgm:presLayoutVars>
      </dgm:prSet>
      <dgm:spPr/>
      <dgm:t>
        <a:bodyPr/>
        <a:lstStyle/>
        <a:p>
          <a:endParaRPr lang="en-US"/>
        </a:p>
      </dgm:t>
    </dgm:pt>
    <dgm:pt modelId="{477E3F3A-2EC2-45E4-A388-27E7012D8E87}" type="pres">
      <dgm:prSet presAssocID="{ACD09B49-6C7A-4172-B481-E30532CFAB34}" presName="circ3" presStyleLbl="vennNode1" presStyleIdx="2" presStyleCnt="4" custLinFactNeighborX="1956" custLinFactNeighborY="-1488"/>
      <dgm:spPr/>
      <dgm:t>
        <a:bodyPr/>
        <a:lstStyle/>
        <a:p>
          <a:endParaRPr lang="en-US"/>
        </a:p>
      </dgm:t>
    </dgm:pt>
    <dgm:pt modelId="{B4B80A79-8154-4A1B-B9FC-B4491B79D321}" type="pres">
      <dgm:prSet presAssocID="{ACD09B49-6C7A-4172-B481-E30532CFAB34}" presName="circ3Tx" presStyleLbl="revTx" presStyleIdx="0" presStyleCnt="0">
        <dgm:presLayoutVars>
          <dgm:chMax val="0"/>
          <dgm:chPref val="0"/>
          <dgm:bulletEnabled val="1"/>
        </dgm:presLayoutVars>
      </dgm:prSet>
      <dgm:spPr/>
      <dgm:t>
        <a:bodyPr/>
        <a:lstStyle/>
        <a:p>
          <a:endParaRPr lang="en-US"/>
        </a:p>
      </dgm:t>
    </dgm:pt>
    <dgm:pt modelId="{8DA0D652-C112-4EA7-9DD2-45A1F4C20CAC}" type="pres">
      <dgm:prSet presAssocID="{588A4C28-5305-4CDE-8AC0-975550FB7F43}" presName="circ4" presStyleLbl="vennNode1" presStyleIdx="3" presStyleCnt="4"/>
      <dgm:spPr/>
      <dgm:t>
        <a:bodyPr/>
        <a:lstStyle/>
        <a:p>
          <a:endParaRPr lang="en-US"/>
        </a:p>
      </dgm:t>
    </dgm:pt>
    <dgm:pt modelId="{C4B2DA82-DC71-447D-8567-44313E54CDCA}" type="pres">
      <dgm:prSet presAssocID="{588A4C28-5305-4CDE-8AC0-975550FB7F43}" presName="circ4Tx" presStyleLbl="revTx" presStyleIdx="0" presStyleCnt="0">
        <dgm:presLayoutVars>
          <dgm:chMax val="0"/>
          <dgm:chPref val="0"/>
          <dgm:bulletEnabled val="1"/>
        </dgm:presLayoutVars>
      </dgm:prSet>
      <dgm:spPr/>
      <dgm:t>
        <a:bodyPr/>
        <a:lstStyle/>
        <a:p>
          <a:endParaRPr lang="en-US"/>
        </a:p>
      </dgm:t>
    </dgm:pt>
  </dgm:ptLst>
  <dgm:cxnLst>
    <dgm:cxn modelId="{26A862CC-03B1-49B6-AEB2-6C115108A926}" type="presOf" srcId="{3FC04044-C960-494C-AA1B-108C147D50BB}" destId="{299B4F5D-94FD-4D96-A782-C8FBEA4B09F7}" srcOrd="0" destOrd="0" presId="urn:microsoft.com/office/officeart/2005/8/layout/venn1"/>
    <dgm:cxn modelId="{8BF5CD93-E4BE-474A-BD9F-61D57A324BA2}" srcId="{3FC04044-C960-494C-AA1B-108C147D50BB}" destId="{588A4C28-5305-4CDE-8AC0-975550FB7F43}" srcOrd="3" destOrd="0" parTransId="{FF4CD3DA-6A24-417E-BCA6-CBDFA5269BE5}" sibTransId="{983A0F01-C7CF-4183-92CD-66479B3DB806}"/>
    <dgm:cxn modelId="{ABDA8865-A003-4BF2-BEE4-23CE846F6006}" type="presOf" srcId="{4D691866-E8D7-4773-8648-46881C4DDBB5}" destId="{874E2DA7-0739-4C10-BC6F-10AEA00589DC}" srcOrd="0" destOrd="0" presId="urn:microsoft.com/office/officeart/2005/8/layout/venn1"/>
    <dgm:cxn modelId="{A8911F78-D0C2-4C39-90B7-42781B13E2FC}" srcId="{3FC04044-C960-494C-AA1B-108C147D50BB}" destId="{ACD09B49-6C7A-4172-B481-E30532CFAB34}" srcOrd="2" destOrd="0" parTransId="{B6B16C71-C8A6-425B-9AEC-B6292B03562F}" sibTransId="{22EF7ED2-D2E5-4EC8-98A7-CF3F62803895}"/>
    <dgm:cxn modelId="{8DB7115C-067A-4D1E-AEAC-8CF6F632CEF5}" type="presOf" srcId="{8E39AF4F-A6B3-494F-B854-5192A4BDBA31}" destId="{2F5ED53E-75E1-491F-877B-6986803A24DB}" srcOrd="0" destOrd="0" presId="urn:microsoft.com/office/officeart/2005/8/layout/venn1"/>
    <dgm:cxn modelId="{28FBA77C-895C-46BA-88E4-A478DD3407F5}" type="presOf" srcId="{8E39AF4F-A6B3-494F-B854-5192A4BDBA31}" destId="{E9B9C95B-5479-4E1A-9019-439ECAE0FBF9}" srcOrd="1" destOrd="0" presId="urn:microsoft.com/office/officeart/2005/8/layout/venn1"/>
    <dgm:cxn modelId="{98279015-26BA-47F5-85C1-B212E115231D}" srcId="{3FC04044-C960-494C-AA1B-108C147D50BB}" destId="{8E39AF4F-A6B3-494F-B854-5192A4BDBA31}" srcOrd="0" destOrd="0" parTransId="{47A1BAC7-270D-41E2-8FAF-DCD158CA6F9D}" sibTransId="{119613EF-A908-4F6F-ACE5-E3BC3FE1785E}"/>
    <dgm:cxn modelId="{9A4B6351-2781-4CA5-B008-E561A6621137}" srcId="{3FC04044-C960-494C-AA1B-108C147D50BB}" destId="{4D691866-E8D7-4773-8648-46881C4DDBB5}" srcOrd="1" destOrd="0" parTransId="{9AF7787E-3F33-4A26-A853-1049E74FC73B}" sibTransId="{8366F631-B224-4DC2-8BA3-6A0A4D7FAE36}"/>
    <dgm:cxn modelId="{05E53C08-624E-4FA0-B78D-C4CC4FFE6DC0}" type="presOf" srcId="{4D691866-E8D7-4773-8648-46881C4DDBB5}" destId="{672D838F-4C0C-40E1-B0DE-B543E27095D6}" srcOrd="1" destOrd="0" presId="urn:microsoft.com/office/officeart/2005/8/layout/venn1"/>
    <dgm:cxn modelId="{AEBACBED-715F-4AB8-B569-ACB7154A5852}" type="presOf" srcId="{588A4C28-5305-4CDE-8AC0-975550FB7F43}" destId="{C4B2DA82-DC71-447D-8567-44313E54CDCA}" srcOrd="1" destOrd="0" presId="urn:microsoft.com/office/officeart/2005/8/layout/venn1"/>
    <dgm:cxn modelId="{14AF6D54-0FB1-4A21-A002-FD015BA1AFA6}" type="presOf" srcId="{ACD09B49-6C7A-4172-B481-E30532CFAB34}" destId="{477E3F3A-2EC2-45E4-A388-27E7012D8E87}" srcOrd="0" destOrd="0" presId="urn:microsoft.com/office/officeart/2005/8/layout/venn1"/>
    <dgm:cxn modelId="{1AB46B5B-C56C-48B5-BD5F-46E2399E9394}" type="presOf" srcId="{ACD09B49-6C7A-4172-B481-E30532CFAB34}" destId="{B4B80A79-8154-4A1B-B9FC-B4491B79D321}" srcOrd="1" destOrd="0" presId="urn:microsoft.com/office/officeart/2005/8/layout/venn1"/>
    <dgm:cxn modelId="{DAB3A1FC-004E-4C80-A53E-F0947A7921B2}" type="presOf" srcId="{588A4C28-5305-4CDE-8AC0-975550FB7F43}" destId="{8DA0D652-C112-4EA7-9DD2-45A1F4C20CAC}" srcOrd="0" destOrd="0" presId="urn:microsoft.com/office/officeart/2005/8/layout/venn1"/>
    <dgm:cxn modelId="{9F11D4DB-4638-45D2-943A-06C34687E46A}" type="presParOf" srcId="{299B4F5D-94FD-4D96-A782-C8FBEA4B09F7}" destId="{2F5ED53E-75E1-491F-877B-6986803A24DB}" srcOrd="0" destOrd="0" presId="urn:microsoft.com/office/officeart/2005/8/layout/venn1"/>
    <dgm:cxn modelId="{36D916CC-4EA1-40A7-A575-47A0DBC428B3}" type="presParOf" srcId="{299B4F5D-94FD-4D96-A782-C8FBEA4B09F7}" destId="{E9B9C95B-5479-4E1A-9019-439ECAE0FBF9}" srcOrd="1" destOrd="0" presId="urn:microsoft.com/office/officeart/2005/8/layout/venn1"/>
    <dgm:cxn modelId="{29CC5EA6-20F0-4EA9-8FAF-391C00F1028E}" type="presParOf" srcId="{299B4F5D-94FD-4D96-A782-C8FBEA4B09F7}" destId="{874E2DA7-0739-4C10-BC6F-10AEA00589DC}" srcOrd="2" destOrd="0" presId="urn:microsoft.com/office/officeart/2005/8/layout/venn1"/>
    <dgm:cxn modelId="{58B3519B-64F9-4C04-AD06-BAF660A34B3F}" type="presParOf" srcId="{299B4F5D-94FD-4D96-A782-C8FBEA4B09F7}" destId="{672D838F-4C0C-40E1-B0DE-B543E27095D6}" srcOrd="3" destOrd="0" presId="urn:microsoft.com/office/officeart/2005/8/layout/venn1"/>
    <dgm:cxn modelId="{96D9E053-DAB0-490A-AA99-D1AA65B379CA}" type="presParOf" srcId="{299B4F5D-94FD-4D96-A782-C8FBEA4B09F7}" destId="{477E3F3A-2EC2-45E4-A388-27E7012D8E87}" srcOrd="4" destOrd="0" presId="urn:microsoft.com/office/officeart/2005/8/layout/venn1"/>
    <dgm:cxn modelId="{F556828E-5C55-423C-8F7E-1DE33D6C93F0}" type="presParOf" srcId="{299B4F5D-94FD-4D96-A782-C8FBEA4B09F7}" destId="{B4B80A79-8154-4A1B-B9FC-B4491B79D321}" srcOrd="5" destOrd="0" presId="urn:microsoft.com/office/officeart/2005/8/layout/venn1"/>
    <dgm:cxn modelId="{D933B31F-EF1C-49EB-81B5-BEF89693DF4E}" type="presParOf" srcId="{299B4F5D-94FD-4D96-A782-C8FBEA4B09F7}" destId="{8DA0D652-C112-4EA7-9DD2-45A1F4C20CAC}" srcOrd="6" destOrd="0" presId="urn:microsoft.com/office/officeart/2005/8/layout/venn1"/>
    <dgm:cxn modelId="{FE46EE6E-0CAF-4F98-AD4A-90BD10474BDB}" type="presParOf" srcId="{299B4F5D-94FD-4D96-A782-C8FBEA4B09F7}" destId="{C4B2DA82-DC71-447D-8567-44313E54CDCA}" srcOrd="7"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3DBF058-0E2B-4BD3-A0F4-A48FE8612BFB}" type="doc">
      <dgm:prSet loTypeId="urn:microsoft.com/office/officeart/2005/8/layout/hList3" loCatId="list" qsTypeId="urn:microsoft.com/office/officeart/2005/8/quickstyle/simple5" qsCatId="simple" csTypeId="urn:microsoft.com/office/officeart/2005/8/colors/colorful2" csCatId="colorful" phldr="1"/>
      <dgm:spPr/>
      <dgm:t>
        <a:bodyPr/>
        <a:lstStyle/>
        <a:p>
          <a:endParaRPr lang="en-US"/>
        </a:p>
      </dgm:t>
    </dgm:pt>
    <dgm:pt modelId="{A7860A08-634F-4DF9-80A6-C66FB39D2A72}">
      <dgm:prSet phldrT="[Text]"/>
      <dgm:spPr/>
      <dgm:t>
        <a:bodyPr/>
        <a:lstStyle/>
        <a:p>
          <a:r>
            <a:rPr lang="en-US" dirty="0" smtClean="0"/>
            <a:t>Common Tools/Skills</a:t>
          </a:r>
          <a:endParaRPr lang="en-US" dirty="0"/>
        </a:p>
      </dgm:t>
    </dgm:pt>
    <dgm:pt modelId="{D4F0B4C6-A597-4BE0-AD05-117159BE08C8}" type="parTrans" cxnId="{55602B41-451C-4CFE-AE37-22D700310E4B}">
      <dgm:prSet/>
      <dgm:spPr/>
      <dgm:t>
        <a:bodyPr/>
        <a:lstStyle/>
        <a:p>
          <a:endParaRPr lang="en-US"/>
        </a:p>
      </dgm:t>
    </dgm:pt>
    <dgm:pt modelId="{18548B1B-6CDB-48A3-B745-F0FC1B69E9D8}" type="sibTrans" cxnId="{55602B41-451C-4CFE-AE37-22D700310E4B}">
      <dgm:prSet/>
      <dgm:spPr/>
      <dgm:t>
        <a:bodyPr/>
        <a:lstStyle/>
        <a:p>
          <a:endParaRPr lang="en-US"/>
        </a:p>
      </dgm:t>
    </dgm:pt>
    <dgm:pt modelId="{AAE58300-2312-460A-B8E4-4B595151E62A}">
      <dgm:prSet phldrT="[Text]"/>
      <dgm:spPr/>
      <dgm:t>
        <a:bodyPr/>
        <a:lstStyle/>
        <a:p>
          <a:r>
            <a:rPr lang="en-US" dirty="0" smtClean="0"/>
            <a:t>Meetings</a:t>
          </a:r>
          <a:endParaRPr lang="en-US" dirty="0"/>
        </a:p>
      </dgm:t>
    </dgm:pt>
    <dgm:pt modelId="{9A90C301-4A42-4BD3-8551-39E44F8780EF}" type="parTrans" cxnId="{7F37F11C-CEF5-4387-86E9-B3B7C279048A}">
      <dgm:prSet/>
      <dgm:spPr/>
      <dgm:t>
        <a:bodyPr/>
        <a:lstStyle/>
        <a:p>
          <a:endParaRPr lang="en-US"/>
        </a:p>
      </dgm:t>
    </dgm:pt>
    <dgm:pt modelId="{0D3CAD65-911E-4276-A02C-E0F9014DA432}" type="sibTrans" cxnId="{7F37F11C-CEF5-4387-86E9-B3B7C279048A}">
      <dgm:prSet/>
      <dgm:spPr/>
      <dgm:t>
        <a:bodyPr/>
        <a:lstStyle/>
        <a:p>
          <a:endParaRPr lang="en-US"/>
        </a:p>
      </dgm:t>
    </dgm:pt>
    <dgm:pt modelId="{C81280C2-5EA0-47C0-BBB4-D3D049953D81}">
      <dgm:prSet phldrT="[Text]"/>
      <dgm:spPr/>
      <dgm:t>
        <a:bodyPr/>
        <a:lstStyle/>
        <a:p>
          <a:r>
            <a:rPr lang="en-US" dirty="0" smtClean="0"/>
            <a:t>Dialogue</a:t>
          </a:r>
          <a:endParaRPr lang="en-US" dirty="0"/>
        </a:p>
      </dgm:t>
    </dgm:pt>
    <dgm:pt modelId="{ABDC2230-C02D-47E4-8152-359AEB450C46}" type="parTrans" cxnId="{CEFF3F58-3750-4382-B270-B5FD1E99D806}">
      <dgm:prSet/>
      <dgm:spPr/>
      <dgm:t>
        <a:bodyPr/>
        <a:lstStyle/>
        <a:p>
          <a:endParaRPr lang="en-US"/>
        </a:p>
      </dgm:t>
    </dgm:pt>
    <dgm:pt modelId="{129DB7D1-72AD-41FB-ACD8-9D78A5A6CC7B}" type="sibTrans" cxnId="{CEFF3F58-3750-4382-B270-B5FD1E99D806}">
      <dgm:prSet/>
      <dgm:spPr/>
      <dgm:t>
        <a:bodyPr/>
        <a:lstStyle/>
        <a:p>
          <a:endParaRPr lang="en-US"/>
        </a:p>
      </dgm:t>
    </dgm:pt>
    <dgm:pt modelId="{3F171B0C-9655-42D5-BEBF-1D9ADABB4AC7}">
      <dgm:prSet phldrT="[Text]"/>
      <dgm:spPr/>
      <dgm:t>
        <a:bodyPr/>
        <a:lstStyle/>
        <a:p>
          <a:r>
            <a:rPr lang="en-US" dirty="0" smtClean="0"/>
            <a:t>Observation </a:t>
          </a:r>
          <a:endParaRPr lang="en-US" dirty="0"/>
        </a:p>
      </dgm:t>
    </dgm:pt>
    <dgm:pt modelId="{061BF7E3-288A-4608-98FA-B66B1E571F41}" type="parTrans" cxnId="{0F089D85-4DB7-4180-A7C1-6BD4823089F8}">
      <dgm:prSet/>
      <dgm:spPr/>
      <dgm:t>
        <a:bodyPr/>
        <a:lstStyle/>
        <a:p>
          <a:endParaRPr lang="en-US"/>
        </a:p>
      </dgm:t>
    </dgm:pt>
    <dgm:pt modelId="{68FAA9F7-3EA8-494A-8F7D-32E0DCA650A9}" type="sibTrans" cxnId="{0F089D85-4DB7-4180-A7C1-6BD4823089F8}">
      <dgm:prSet/>
      <dgm:spPr/>
      <dgm:t>
        <a:bodyPr/>
        <a:lstStyle/>
        <a:p>
          <a:endParaRPr lang="en-US"/>
        </a:p>
      </dgm:t>
    </dgm:pt>
    <dgm:pt modelId="{C00993FC-F5B1-4A3B-9FF1-439E5EC68B5A}">
      <dgm:prSet/>
      <dgm:spPr/>
      <dgm:t>
        <a:bodyPr/>
        <a:lstStyle/>
        <a:p>
          <a:r>
            <a:rPr lang="en-US" dirty="0" smtClean="0"/>
            <a:t>Teambuilding</a:t>
          </a:r>
          <a:endParaRPr lang="en-US" dirty="0"/>
        </a:p>
      </dgm:t>
    </dgm:pt>
    <dgm:pt modelId="{C80EF2D7-4E7D-4A7C-B8F3-84809D131970}" type="parTrans" cxnId="{075A7075-67AA-4B38-981A-7404B2678594}">
      <dgm:prSet/>
      <dgm:spPr/>
      <dgm:t>
        <a:bodyPr/>
        <a:lstStyle/>
        <a:p>
          <a:endParaRPr lang="en-US"/>
        </a:p>
      </dgm:t>
    </dgm:pt>
    <dgm:pt modelId="{52C92E51-90C9-4546-99D4-5653314C3234}" type="sibTrans" cxnId="{075A7075-67AA-4B38-981A-7404B2678594}">
      <dgm:prSet/>
      <dgm:spPr/>
      <dgm:t>
        <a:bodyPr/>
        <a:lstStyle/>
        <a:p>
          <a:endParaRPr lang="en-US"/>
        </a:p>
      </dgm:t>
    </dgm:pt>
    <dgm:pt modelId="{F29E921D-C1C5-4CAE-865E-AC38582DA934}">
      <dgm:prSet/>
      <dgm:spPr/>
      <dgm:t>
        <a:bodyPr/>
        <a:lstStyle/>
        <a:p>
          <a:r>
            <a:rPr lang="en-US" dirty="0" smtClean="0"/>
            <a:t>Conflict Resolution</a:t>
          </a:r>
          <a:endParaRPr lang="en-US" dirty="0"/>
        </a:p>
      </dgm:t>
    </dgm:pt>
    <dgm:pt modelId="{4C30B059-9E92-41E7-83FF-DEC00DCF3538}" type="parTrans" cxnId="{AB1F2966-59F2-4ABD-B013-9DB6BE4F1F7D}">
      <dgm:prSet/>
      <dgm:spPr/>
      <dgm:t>
        <a:bodyPr/>
        <a:lstStyle/>
        <a:p>
          <a:endParaRPr lang="en-US"/>
        </a:p>
      </dgm:t>
    </dgm:pt>
    <dgm:pt modelId="{7CA939CC-1163-415F-AA53-CF530AB6FDA1}" type="sibTrans" cxnId="{AB1F2966-59F2-4ABD-B013-9DB6BE4F1F7D}">
      <dgm:prSet/>
      <dgm:spPr/>
      <dgm:t>
        <a:bodyPr/>
        <a:lstStyle/>
        <a:p>
          <a:endParaRPr lang="en-US"/>
        </a:p>
      </dgm:t>
    </dgm:pt>
    <dgm:pt modelId="{28C2E3D1-0511-4E20-865D-202ED303B759}">
      <dgm:prSet/>
      <dgm:spPr/>
      <dgm:t>
        <a:bodyPr/>
        <a:lstStyle/>
        <a:p>
          <a:r>
            <a:rPr lang="en-US" dirty="0" smtClean="0"/>
            <a:t>Feedback</a:t>
          </a:r>
          <a:endParaRPr lang="en-US" dirty="0"/>
        </a:p>
      </dgm:t>
    </dgm:pt>
    <dgm:pt modelId="{06C22E0A-2F9E-4D8B-B634-F788124A3149}" type="parTrans" cxnId="{D865F0F6-B2A3-40BA-9531-BA63D2726C73}">
      <dgm:prSet/>
      <dgm:spPr/>
      <dgm:t>
        <a:bodyPr/>
        <a:lstStyle/>
        <a:p>
          <a:endParaRPr lang="en-US"/>
        </a:p>
      </dgm:t>
    </dgm:pt>
    <dgm:pt modelId="{A51E01C1-E63E-4BC8-AAF3-ED69964FB2D3}" type="sibTrans" cxnId="{D865F0F6-B2A3-40BA-9531-BA63D2726C73}">
      <dgm:prSet/>
      <dgm:spPr/>
      <dgm:t>
        <a:bodyPr/>
        <a:lstStyle/>
        <a:p>
          <a:endParaRPr lang="en-US"/>
        </a:p>
      </dgm:t>
    </dgm:pt>
    <dgm:pt modelId="{327046C2-6BCD-428A-9968-9EA59CB76FD3}" type="pres">
      <dgm:prSet presAssocID="{13DBF058-0E2B-4BD3-A0F4-A48FE8612BFB}" presName="composite" presStyleCnt="0">
        <dgm:presLayoutVars>
          <dgm:chMax val="1"/>
          <dgm:dir/>
          <dgm:resizeHandles val="exact"/>
        </dgm:presLayoutVars>
      </dgm:prSet>
      <dgm:spPr/>
      <dgm:t>
        <a:bodyPr/>
        <a:lstStyle/>
        <a:p>
          <a:endParaRPr lang="en-US"/>
        </a:p>
      </dgm:t>
    </dgm:pt>
    <dgm:pt modelId="{0D686B4D-B6B0-4C69-B981-47C5DFBF91C0}" type="pres">
      <dgm:prSet presAssocID="{A7860A08-634F-4DF9-80A6-C66FB39D2A72}" presName="roof" presStyleLbl="dkBgShp" presStyleIdx="0" presStyleCnt="2"/>
      <dgm:spPr/>
      <dgm:t>
        <a:bodyPr/>
        <a:lstStyle/>
        <a:p>
          <a:endParaRPr lang="en-US"/>
        </a:p>
      </dgm:t>
    </dgm:pt>
    <dgm:pt modelId="{D73803FD-7D5C-47A0-8A21-48D9C662D707}" type="pres">
      <dgm:prSet presAssocID="{A7860A08-634F-4DF9-80A6-C66FB39D2A72}" presName="pillars" presStyleCnt="0"/>
      <dgm:spPr/>
    </dgm:pt>
    <dgm:pt modelId="{44A3467E-0A19-461D-8915-1B93B233F2BD}" type="pres">
      <dgm:prSet presAssocID="{A7860A08-634F-4DF9-80A6-C66FB39D2A72}" presName="pillar1" presStyleLbl="node1" presStyleIdx="0" presStyleCnt="6">
        <dgm:presLayoutVars>
          <dgm:bulletEnabled val="1"/>
        </dgm:presLayoutVars>
      </dgm:prSet>
      <dgm:spPr/>
      <dgm:t>
        <a:bodyPr/>
        <a:lstStyle/>
        <a:p>
          <a:endParaRPr lang="en-US"/>
        </a:p>
      </dgm:t>
    </dgm:pt>
    <dgm:pt modelId="{D2284350-D89A-45CC-9721-68C20CA1C2D6}" type="pres">
      <dgm:prSet presAssocID="{C81280C2-5EA0-47C0-BBB4-D3D049953D81}" presName="pillarX" presStyleLbl="node1" presStyleIdx="1" presStyleCnt="6">
        <dgm:presLayoutVars>
          <dgm:bulletEnabled val="1"/>
        </dgm:presLayoutVars>
      </dgm:prSet>
      <dgm:spPr/>
      <dgm:t>
        <a:bodyPr/>
        <a:lstStyle/>
        <a:p>
          <a:endParaRPr lang="en-US"/>
        </a:p>
      </dgm:t>
    </dgm:pt>
    <dgm:pt modelId="{8309446E-B0F7-46AA-8F32-A4CAB80AAAAF}" type="pres">
      <dgm:prSet presAssocID="{3F171B0C-9655-42D5-BEBF-1D9ADABB4AC7}" presName="pillarX" presStyleLbl="node1" presStyleIdx="2" presStyleCnt="6">
        <dgm:presLayoutVars>
          <dgm:bulletEnabled val="1"/>
        </dgm:presLayoutVars>
      </dgm:prSet>
      <dgm:spPr/>
      <dgm:t>
        <a:bodyPr/>
        <a:lstStyle/>
        <a:p>
          <a:endParaRPr lang="en-US"/>
        </a:p>
      </dgm:t>
    </dgm:pt>
    <dgm:pt modelId="{B2358C78-0CE6-44CD-B422-C9BC2D39A8CD}" type="pres">
      <dgm:prSet presAssocID="{C00993FC-F5B1-4A3B-9FF1-439E5EC68B5A}" presName="pillarX" presStyleLbl="node1" presStyleIdx="3" presStyleCnt="6">
        <dgm:presLayoutVars>
          <dgm:bulletEnabled val="1"/>
        </dgm:presLayoutVars>
      </dgm:prSet>
      <dgm:spPr/>
      <dgm:t>
        <a:bodyPr/>
        <a:lstStyle/>
        <a:p>
          <a:endParaRPr lang="en-US"/>
        </a:p>
      </dgm:t>
    </dgm:pt>
    <dgm:pt modelId="{1327E4DC-D784-4BB3-B545-A5B5A284AA57}" type="pres">
      <dgm:prSet presAssocID="{F29E921D-C1C5-4CAE-865E-AC38582DA934}" presName="pillarX" presStyleLbl="node1" presStyleIdx="4" presStyleCnt="6">
        <dgm:presLayoutVars>
          <dgm:bulletEnabled val="1"/>
        </dgm:presLayoutVars>
      </dgm:prSet>
      <dgm:spPr/>
      <dgm:t>
        <a:bodyPr/>
        <a:lstStyle/>
        <a:p>
          <a:endParaRPr lang="en-US"/>
        </a:p>
      </dgm:t>
    </dgm:pt>
    <dgm:pt modelId="{A626B3A4-27CF-4AE7-8907-8871E97E7E30}" type="pres">
      <dgm:prSet presAssocID="{28C2E3D1-0511-4E20-865D-202ED303B759}" presName="pillarX" presStyleLbl="node1" presStyleIdx="5" presStyleCnt="6">
        <dgm:presLayoutVars>
          <dgm:bulletEnabled val="1"/>
        </dgm:presLayoutVars>
      </dgm:prSet>
      <dgm:spPr/>
      <dgm:t>
        <a:bodyPr/>
        <a:lstStyle/>
        <a:p>
          <a:endParaRPr lang="en-US"/>
        </a:p>
      </dgm:t>
    </dgm:pt>
    <dgm:pt modelId="{77A772E4-C07B-4829-BBED-660A97FCBAD6}" type="pres">
      <dgm:prSet presAssocID="{A7860A08-634F-4DF9-80A6-C66FB39D2A72}" presName="base" presStyleLbl="dkBgShp" presStyleIdx="1" presStyleCnt="2"/>
      <dgm:spPr/>
    </dgm:pt>
  </dgm:ptLst>
  <dgm:cxnLst>
    <dgm:cxn modelId="{0F089D85-4DB7-4180-A7C1-6BD4823089F8}" srcId="{A7860A08-634F-4DF9-80A6-C66FB39D2A72}" destId="{3F171B0C-9655-42D5-BEBF-1D9ADABB4AC7}" srcOrd="2" destOrd="0" parTransId="{061BF7E3-288A-4608-98FA-B66B1E571F41}" sibTransId="{68FAA9F7-3EA8-494A-8F7D-32E0DCA650A9}"/>
    <dgm:cxn modelId="{760DAE27-8852-4E54-A5FE-6B1BE3AFDA33}" type="presOf" srcId="{F29E921D-C1C5-4CAE-865E-AC38582DA934}" destId="{1327E4DC-D784-4BB3-B545-A5B5A284AA57}" srcOrd="0" destOrd="0" presId="urn:microsoft.com/office/officeart/2005/8/layout/hList3"/>
    <dgm:cxn modelId="{7235D74F-C362-45AE-9F73-20727FCAE528}" type="presOf" srcId="{3F171B0C-9655-42D5-BEBF-1D9ADABB4AC7}" destId="{8309446E-B0F7-46AA-8F32-A4CAB80AAAAF}" srcOrd="0" destOrd="0" presId="urn:microsoft.com/office/officeart/2005/8/layout/hList3"/>
    <dgm:cxn modelId="{D865F0F6-B2A3-40BA-9531-BA63D2726C73}" srcId="{A7860A08-634F-4DF9-80A6-C66FB39D2A72}" destId="{28C2E3D1-0511-4E20-865D-202ED303B759}" srcOrd="5" destOrd="0" parTransId="{06C22E0A-2F9E-4D8B-B634-F788124A3149}" sibTransId="{A51E01C1-E63E-4BC8-AAF3-ED69964FB2D3}"/>
    <dgm:cxn modelId="{075A7075-67AA-4B38-981A-7404B2678594}" srcId="{A7860A08-634F-4DF9-80A6-C66FB39D2A72}" destId="{C00993FC-F5B1-4A3B-9FF1-439E5EC68B5A}" srcOrd="3" destOrd="0" parTransId="{C80EF2D7-4E7D-4A7C-B8F3-84809D131970}" sibTransId="{52C92E51-90C9-4546-99D4-5653314C3234}"/>
    <dgm:cxn modelId="{7F37F11C-CEF5-4387-86E9-B3B7C279048A}" srcId="{A7860A08-634F-4DF9-80A6-C66FB39D2A72}" destId="{AAE58300-2312-460A-B8E4-4B595151E62A}" srcOrd="0" destOrd="0" parTransId="{9A90C301-4A42-4BD3-8551-39E44F8780EF}" sibTransId="{0D3CAD65-911E-4276-A02C-E0F9014DA432}"/>
    <dgm:cxn modelId="{E54AA8F4-2C1D-4032-8263-A3EFE23D6B41}" type="presOf" srcId="{28C2E3D1-0511-4E20-865D-202ED303B759}" destId="{A626B3A4-27CF-4AE7-8907-8871E97E7E30}" srcOrd="0" destOrd="0" presId="urn:microsoft.com/office/officeart/2005/8/layout/hList3"/>
    <dgm:cxn modelId="{131E596C-618D-4B5D-85B5-A8A130F2B9D0}" type="presOf" srcId="{A7860A08-634F-4DF9-80A6-C66FB39D2A72}" destId="{0D686B4D-B6B0-4C69-B981-47C5DFBF91C0}" srcOrd="0" destOrd="0" presId="urn:microsoft.com/office/officeart/2005/8/layout/hList3"/>
    <dgm:cxn modelId="{ECCDD23E-05F7-40DB-9769-E1CBC0CD4D38}" type="presOf" srcId="{AAE58300-2312-460A-B8E4-4B595151E62A}" destId="{44A3467E-0A19-461D-8915-1B93B233F2BD}" srcOrd="0" destOrd="0" presId="urn:microsoft.com/office/officeart/2005/8/layout/hList3"/>
    <dgm:cxn modelId="{23A8291C-DB27-42AE-B54E-32855BACD31B}" type="presOf" srcId="{C00993FC-F5B1-4A3B-9FF1-439E5EC68B5A}" destId="{B2358C78-0CE6-44CD-B422-C9BC2D39A8CD}" srcOrd="0" destOrd="0" presId="urn:microsoft.com/office/officeart/2005/8/layout/hList3"/>
    <dgm:cxn modelId="{AB1F2966-59F2-4ABD-B013-9DB6BE4F1F7D}" srcId="{A7860A08-634F-4DF9-80A6-C66FB39D2A72}" destId="{F29E921D-C1C5-4CAE-865E-AC38582DA934}" srcOrd="4" destOrd="0" parTransId="{4C30B059-9E92-41E7-83FF-DEC00DCF3538}" sibTransId="{7CA939CC-1163-415F-AA53-CF530AB6FDA1}"/>
    <dgm:cxn modelId="{CEFF3F58-3750-4382-B270-B5FD1E99D806}" srcId="{A7860A08-634F-4DF9-80A6-C66FB39D2A72}" destId="{C81280C2-5EA0-47C0-BBB4-D3D049953D81}" srcOrd="1" destOrd="0" parTransId="{ABDC2230-C02D-47E4-8152-359AEB450C46}" sibTransId="{129DB7D1-72AD-41FB-ACD8-9D78A5A6CC7B}"/>
    <dgm:cxn modelId="{8BDE7B3B-7A9C-4AB0-92A7-6C91DA8F40FB}" type="presOf" srcId="{13DBF058-0E2B-4BD3-A0F4-A48FE8612BFB}" destId="{327046C2-6BCD-428A-9968-9EA59CB76FD3}" srcOrd="0" destOrd="0" presId="urn:microsoft.com/office/officeart/2005/8/layout/hList3"/>
    <dgm:cxn modelId="{55602B41-451C-4CFE-AE37-22D700310E4B}" srcId="{13DBF058-0E2B-4BD3-A0F4-A48FE8612BFB}" destId="{A7860A08-634F-4DF9-80A6-C66FB39D2A72}" srcOrd="0" destOrd="0" parTransId="{D4F0B4C6-A597-4BE0-AD05-117159BE08C8}" sibTransId="{18548B1B-6CDB-48A3-B745-F0FC1B69E9D8}"/>
    <dgm:cxn modelId="{01469347-B91C-4C12-B77F-B4B09BEA4D99}" type="presOf" srcId="{C81280C2-5EA0-47C0-BBB4-D3D049953D81}" destId="{D2284350-D89A-45CC-9721-68C20CA1C2D6}" srcOrd="0" destOrd="0" presId="urn:microsoft.com/office/officeart/2005/8/layout/hList3"/>
    <dgm:cxn modelId="{3E059B57-CBF2-448D-8452-2DF3242BA540}" type="presParOf" srcId="{327046C2-6BCD-428A-9968-9EA59CB76FD3}" destId="{0D686B4D-B6B0-4C69-B981-47C5DFBF91C0}" srcOrd="0" destOrd="0" presId="urn:microsoft.com/office/officeart/2005/8/layout/hList3"/>
    <dgm:cxn modelId="{3835CAD5-5EE5-4D9A-8EF8-508DB286DF0D}" type="presParOf" srcId="{327046C2-6BCD-428A-9968-9EA59CB76FD3}" destId="{D73803FD-7D5C-47A0-8A21-48D9C662D707}" srcOrd="1" destOrd="0" presId="urn:microsoft.com/office/officeart/2005/8/layout/hList3"/>
    <dgm:cxn modelId="{DF53B8F8-422E-412F-85EC-D8D121543824}" type="presParOf" srcId="{D73803FD-7D5C-47A0-8A21-48D9C662D707}" destId="{44A3467E-0A19-461D-8915-1B93B233F2BD}" srcOrd="0" destOrd="0" presId="urn:microsoft.com/office/officeart/2005/8/layout/hList3"/>
    <dgm:cxn modelId="{93A42AAA-4A24-4BAF-96C9-8D485CD02713}" type="presParOf" srcId="{D73803FD-7D5C-47A0-8A21-48D9C662D707}" destId="{D2284350-D89A-45CC-9721-68C20CA1C2D6}" srcOrd="1" destOrd="0" presId="urn:microsoft.com/office/officeart/2005/8/layout/hList3"/>
    <dgm:cxn modelId="{BE356B2E-3CD3-4D70-AEF3-EA80501465E6}" type="presParOf" srcId="{D73803FD-7D5C-47A0-8A21-48D9C662D707}" destId="{8309446E-B0F7-46AA-8F32-A4CAB80AAAAF}" srcOrd="2" destOrd="0" presId="urn:microsoft.com/office/officeart/2005/8/layout/hList3"/>
    <dgm:cxn modelId="{F4FA8663-33B4-4752-A2B0-C491B8B64D7F}" type="presParOf" srcId="{D73803FD-7D5C-47A0-8A21-48D9C662D707}" destId="{B2358C78-0CE6-44CD-B422-C9BC2D39A8CD}" srcOrd="3" destOrd="0" presId="urn:microsoft.com/office/officeart/2005/8/layout/hList3"/>
    <dgm:cxn modelId="{E53D0613-93FF-4909-B880-006F52170F18}" type="presParOf" srcId="{D73803FD-7D5C-47A0-8A21-48D9C662D707}" destId="{1327E4DC-D784-4BB3-B545-A5B5A284AA57}" srcOrd="4" destOrd="0" presId="urn:microsoft.com/office/officeart/2005/8/layout/hList3"/>
    <dgm:cxn modelId="{2AC28F2A-07E2-4C12-9CF2-4B8DC4C61A07}" type="presParOf" srcId="{D73803FD-7D5C-47A0-8A21-48D9C662D707}" destId="{A626B3A4-27CF-4AE7-8907-8871E97E7E30}" srcOrd="5" destOrd="0" presId="urn:microsoft.com/office/officeart/2005/8/layout/hList3"/>
    <dgm:cxn modelId="{381DE911-CFE0-4B6C-909A-3B588F0CD689}" type="presParOf" srcId="{327046C2-6BCD-428A-9968-9EA59CB76FD3}" destId="{77A772E4-C07B-4829-BBED-660A97FCBAD6}"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45A9BEA-0812-4627-8C08-03B96BB61478}" type="doc">
      <dgm:prSet loTypeId="urn:microsoft.com/office/officeart/2005/8/layout/chevron1" loCatId="process" qsTypeId="urn:microsoft.com/office/officeart/2005/8/quickstyle/simple3" qsCatId="simple" csTypeId="urn:microsoft.com/office/officeart/2005/8/colors/accent1_2" csCatId="accent1" phldr="1"/>
      <dgm:spPr/>
    </dgm:pt>
    <dgm:pt modelId="{BF31C04A-732D-401F-A4DF-FCF093A0567D}">
      <dgm:prSet phldrT="[Text]"/>
      <dgm:spPr>
        <a:gradFill rotWithShape="0">
          <a:gsLst>
            <a:gs pos="0">
              <a:schemeClr val="tx2">
                <a:lumMod val="20000"/>
                <a:lumOff val="8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a:ln w="0">
          <a:solidFill>
            <a:schemeClr val="tx1">
              <a:lumMod val="95000"/>
              <a:lumOff val="5000"/>
            </a:schemeClr>
          </a:solidFill>
        </a:ln>
      </dgm:spPr>
      <dgm:t>
        <a:bodyPr/>
        <a:lstStyle/>
        <a:p>
          <a:r>
            <a:rPr lang="en-US" dirty="0" smtClean="0"/>
            <a:t>Louis Allen Associates</a:t>
          </a:r>
          <a:endParaRPr lang="en-US" dirty="0"/>
        </a:p>
      </dgm:t>
    </dgm:pt>
    <dgm:pt modelId="{F38DB125-1596-4A26-B26B-71EB2267926D}" type="parTrans" cxnId="{A63AAB78-051A-44B4-B81C-D45F9F7CB7E1}">
      <dgm:prSet/>
      <dgm:spPr/>
      <dgm:t>
        <a:bodyPr/>
        <a:lstStyle/>
        <a:p>
          <a:endParaRPr lang="en-US"/>
        </a:p>
      </dgm:t>
    </dgm:pt>
    <dgm:pt modelId="{4ED2737E-0B17-4F53-BDE9-EA33821C9A39}" type="sibTrans" cxnId="{A63AAB78-051A-44B4-B81C-D45F9F7CB7E1}">
      <dgm:prSet/>
      <dgm:spPr/>
      <dgm:t>
        <a:bodyPr/>
        <a:lstStyle/>
        <a:p>
          <a:endParaRPr lang="en-US"/>
        </a:p>
      </dgm:t>
    </dgm:pt>
    <dgm:pt modelId="{7B5C9AAF-3A89-473B-AC7B-F937A18289DE}">
      <dgm:prSet phldrT="[Text]"/>
      <dgm:spPr/>
      <dgm:t>
        <a:bodyPr/>
        <a:lstStyle/>
        <a:p>
          <a:r>
            <a:rPr lang="en-US" dirty="0" smtClean="0"/>
            <a:t>Skopos Consulting Group</a:t>
          </a:r>
          <a:endParaRPr lang="en-US" dirty="0"/>
        </a:p>
      </dgm:t>
    </dgm:pt>
    <dgm:pt modelId="{5D619335-541F-48C0-8A9D-1C13EAB1EC0A}" type="parTrans" cxnId="{257FDC7B-6757-42CC-8E16-11FFE66A4832}">
      <dgm:prSet/>
      <dgm:spPr/>
      <dgm:t>
        <a:bodyPr/>
        <a:lstStyle/>
        <a:p>
          <a:endParaRPr lang="en-US"/>
        </a:p>
      </dgm:t>
    </dgm:pt>
    <dgm:pt modelId="{653A595E-B7F6-44E4-B46B-53A798E69AB6}" type="sibTrans" cxnId="{257FDC7B-6757-42CC-8E16-11FFE66A4832}">
      <dgm:prSet/>
      <dgm:spPr/>
      <dgm:t>
        <a:bodyPr/>
        <a:lstStyle/>
        <a:p>
          <a:endParaRPr lang="en-US"/>
        </a:p>
      </dgm:t>
    </dgm:pt>
    <dgm:pt modelId="{9B6FB6EF-2A07-438F-A68A-3D7CA8FA43FA}">
      <dgm:prSet phldrT="[Text]"/>
      <dgm:spPr/>
      <dgm:t>
        <a:bodyPr/>
        <a:lstStyle/>
        <a:p>
          <a:r>
            <a:rPr lang="en-US" dirty="0" smtClean="0"/>
            <a:t>Skopos Louis Allen Middle East</a:t>
          </a:r>
          <a:endParaRPr lang="en-US" dirty="0"/>
        </a:p>
      </dgm:t>
    </dgm:pt>
    <dgm:pt modelId="{C87467C7-D113-41BA-AA43-1D926C7E5BA8}" type="parTrans" cxnId="{B74BC150-7AFE-45EB-8EE8-B3C283DFDF48}">
      <dgm:prSet/>
      <dgm:spPr/>
      <dgm:t>
        <a:bodyPr/>
        <a:lstStyle/>
        <a:p>
          <a:endParaRPr lang="en-US"/>
        </a:p>
      </dgm:t>
    </dgm:pt>
    <dgm:pt modelId="{EB452146-26D1-4949-8EEA-012C6EF2D957}" type="sibTrans" cxnId="{B74BC150-7AFE-45EB-8EE8-B3C283DFDF48}">
      <dgm:prSet/>
      <dgm:spPr/>
      <dgm:t>
        <a:bodyPr/>
        <a:lstStyle/>
        <a:p>
          <a:endParaRPr lang="en-US"/>
        </a:p>
      </dgm:t>
    </dgm:pt>
    <dgm:pt modelId="{51AC3873-F6FB-4B12-A057-3168EBABA4B6}">
      <dgm:prSet phldrT="[Text]"/>
      <dgm:spPr/>
      <dgm:t>
        <a:bodyPr/>
        <a:lstStyle/>
        <a:p>
          <a:r>
            <a:rPr lang="en-US" dirty="0" smtClean="0"/>
            <a:t>Skopos Louis Allen Consulting</a:t>
          </a:r>
          <a:endParaRPr lang="en-US" dirty="0"/>
        </a:p>
      </dgm:t>
    </dgm:pt>
    <dgm:pt modelId="{F77F1526-FF1F-411F-AA4E-21A84821EAF6}" type="parTrans" cxnId="{C226817F-3A65-4A0E-B691-FBFACAD6A4DE}">
      <dgm:prSet/>
      <dgm:spPr/>
      <dgm:t>
        <a:bodyPr/>
        <a:lstStyle/>
        <a:p>
          <a:endParaRPr lang="en-US"/>
        </a:p>
      </dgm:t>
    </dgm:pt>
    <dgm:pt modelId="{7E911569-2F69-4B59-8BA8-08D489E87A51}" type="sibTrans" cxnId="{C226817F-3A65-4A0E-B691-FBFACAD6A4DE}">
      <dgm:prSet/>
      <dgm:spPr/>
      <dgm:t>
        <a:bodyPr/>
        <a:lstStyle/>
        <a:p>
          <a:endParaRPr lang="en-US"/>
        </a:p>
      </dgm:t>
    </dgm:pt>
    <dgm:pt modelId="{A24B1C75-1A80-4755-BD66-40AD9667B236}">
      <dgm:prSet phldrT="[Text]"/>
      <dgm:spPr/>
      <dgm:t>
        <a:bodyPr/>
        <a:lstStyle/>
        <a:p>
          <a:r>
            <a:rPr lang="en-US" dirty="0" smtClean="0"/>
            <a:t>Skopos Consulting</a:t>
          </a:r>
          <a:endParaRPr lang="en-US" dirty="0"/>
        </a:p>
      </dgm:t>
    </dgm:pt>
    <dgm:pt modelId="{5CBEF7DE-D573-4C90-A49B-8D21C3DDA9B6}" type="parTrans" cxnId="{E5BC967E-B518-46CA-928B-FB6D2C14ED0B}">
      <dgm:prSet/>
      <dgm:spPr/>
      <dgm:t>
        <a:bodyPr/>
        <a:lstStyle/>
        <a:p>
          <a:endParaRPr lang="en-US"/>
        </a:p>
      </dgm:t>
    </dgm:pt>
    <dgm:pt modelId="{B3E31E4C-3B94-4FEF-8573-E3EC04E7F619}" type="sibTrans" cxnId="{E5BC967E-B518-46CA-928B-FB6D2C14ED0B}">
      <dgm:prSet/>
      <dgm:spPr/>
      <dgm:t>
        <a:bodyPr/>
        <a:lstStyle/>
        <a:p>
          <a:endParaRPr lang="en-US"/>
        </a:p>
      </dgm:t>
    </dgm:pt>
    <dgm:pt modelId="{8155B6A4-CBB5-4857-9D79-C72E684CEEAF}" type="pres">
      <dgm:prSet presAssocID="{D45A9BEA-0812-4627-8C08-03B96BB61478}" presName="Name0" presStyleCnt="0">
        <dgm:presLayoutVars>
          <dgm:dir/>
          <dgm:animLvl val="lvl"/>
          <dgm:resizeHandles val="exact"/>
        </dgm:presLayoutVars>
      </dgm:prSet>
      <dgm:spPr/>
    </dgm:pt>
    <dgm:pt modelId="{E9C0A26E-6126-4612-A3F6-8E14ED580390}" type="pres">
      <dgm:prSet presAssocID="{BF31C04A-732D-401F-A4DF-FCF093A0567D}" presName="parTxOnly" presStyleLbl="node1" presStyleIdx="0" presStyleCnt="5" custLinFactNeighborY="-836">
        <dgm:presLayoutVars>
          <dgm:chMax val="0"/>
          <dgm:chPref val="0"/>
          <dgm:bulletEnabled val="1"/>
        </dgm:presLayoutVars>
      </dgm:prSet>
      <dgm:spPr/>
      <dgm:t>
        <a:bodyPr/>
        <a:lstStyle/>
        <a:p>
          <a:endParaRPr lang="en-US"/>
        </a:p>
      </dgm:t>
    </dgm:pt>
    <dgm:pt modelId="{5ECD66E7-E333-492E-B821-EC51871476F5}" type="pres">
      <dgm:prSet presAssocID="{4ED2737E-0B17-4F53-BDE9-EA33821C9A39}" presName="parTxOnlySpace" presStyleCnt="0"/>
      <dgm:spPr/>
    </dgm:pt>
    <dgm:pt modelId="{06D741A1-6E94-4DAC-B438-CE4C38DBBFD0}" type="pres">
      <dgm:prSet presAssocID="{7B5C9AAF-3A89-473B-AC7B-F937A18289DE}" presName="parTxOnly" presStyleLbl="node1" presStyleIdx="1" presStyleCnt="5" custLinFactNeighborY="-836">
        <dgm:presLayoutVars>
          <dgm:chMax val="0"/>
          <dgm:chPref val="0"/>
          <dgm:bulletEnabled val="1"/>
        </dgm:presLayoutVars>
      </dgm:prSet>
      <dgm:spPr/>
      <dgm:t>
        <a:bodyPr/>
        <a:lstStyle/>
        <a:p>
          <a:endParaRPr lang="en-US"/>
        </a:p>
      </dgm:t>
    </dgm:pt>
    <dgm:pt modelId="{A5F36688-D85F-4C71-B046-E87BF07B9337}" type="pres">
      <dgm:prSet presAssocID="{653A595E-B7F6-44E4-B46B-53A798E69AB6}" presName="parTxOnlySpace" presStyleCnt="0"/>
      <dgm:spPr/>
    </dgm:pt>
    <dgm:pt modelId="{08B5FCBA-AD04-4630-B13F-9BA751595DF1}" type="pres">
      <dgm:prSet presAssocID="{9B6FB6EF-2A07-438F-A68A-3D7CA8FA43FA}" presName="parTxOnly" presStyleLbl="node1" presStyleIdx="2" presStyleCnt="5" custLinFactNeighborY="-836">
        <dgm:presLayoutVars>
          <dgm:chMax val="0"/>
          <dgm:chPref val="0"/>
          <dgm:bulletEnabled val="1"/>
        </dgm:presLayoutVars>
      </dgm:prSet>
      <dgm:spPr/>
      <dgm:t>
        <a:bodyPr/>
        <a:lstStyle/>
        <a:p>
          <a:endParaRPr lang="en-US"/>
        </a:p>
      </dgm:t>
    </dgm:pt>
    <dgm:pt modelId="{AC20BA75-36FB-4758-AF4D-DD6079ADC457}" type="pres">
      <dgm:prSet presAssocID="{EB452146-26D1-4949-8EEA-012C6EF2D957}" presName="parTxOnlySpace" presStyleCnt="0"/>
      <dgm:spPr/>
    </dgm:pt>
    <dgm:pt modelId="{4C062441-2E89-406B-AF93-13912CFFD8DD}" type="pres">
      <dgm:prSet presAssocID="{51AC3873-F6FB-4B12-A057-3168EBABA4B6}" presName="parTxOnly" presStyleLbl="node1" presStyleIdx="3" presStyleCnt="5" custLinFactNeighborY="-836">
        <dgm:presLayoutVars>
          <dgm:chMax val="0"/>
          <dgm:chPref val="0"/>
          <dgm:bulletEnabled val="1"/>
        </dgm:presLayoutVars>
      </dgm:prSet>
      <dgm:spPr/>
      <dgm:t>
        <a:bodyPr/>
        <a:lstStyle/>
        <a:p>
          <a:endParaRPr lang="en-US"/>
        </a:p>
      </dgm:t>
    </dgm:pt>
    <dgm:pt modelId="{3E519C30-F6BA-403D-B20E-FF283DA92F3E}" type="pres">
      <dgm:prSet presAssocID="{7E911569-2F69-4B59-8BA8-08D489E87A51}" presName="parTxOnlySpace" presStyleCnt="0"/>
      <dgm:spPr/>
    </dgm:pt>
    <dgm:pt modelId="{2D699B85-8B90-401A-A5AE-9A01A8F7ADAB}" type="pres">
      <dgm:prSet presAssocID="{A24B1C75-1A80-4755-BD66-40AD9667B236}" presName="parTxOnly" presStyleLbl="node1" presStyleIdx="4" presStyleCnt="5" custLinFactNeighborY="-836">
        <dgm:presLayoutVars>
          <dgm:chMax val="0"/>
          <dgm:chPref val="0"/>
          <dgm:bulletEnabled val="1"/>
        </dgm:presLayoutVars>
      </dgm:prSet>
      <dgm:spPr/>
      <dgm:t>
        <a:bodyPr/>
        <a:lstStyle/>
        <a:p>
          <a:endParaRPr lang="en-US"/>
        </a:p>
      </dgm:t>
    </dgm:pt>
  </dgm:ptLst>
  <dgm:cxnLst>
    <dgm:cxn modelId="{A63AAB78-051A-44B4-B81C-D45F9F7CB7E1}" srcId="{D45A9BEA-0812-4627-8C08-03B96BB61478}" destId="{BF31C04A-732D-401F-A4DF-FCF093A0567D}" srcOrd="0" destOrd="0" parTransId="{F38DB125-1596-4A26-B26B-71EB2267926D}" sibTransId="{4ED2737E-0B17-4F53-BDE9-EA33821C9A39}"/>
    <dgm:cxn modelId="{9221327A-C41F-4F21-B933-6E65D5E9D8C5}" type="presOf" srcId="{9B6FB6EF-2A07-438F-A68A-3D7CA8FA43FA}" destId="{08B5FCBA-AD04-4630-B13F-9BA751595DF1}" srcOrd="0" destOrd="0" presId="urn:microsoft.com/office/officeart/2005/8/layout/chevron1"/>
    <dgm:cxn modelId="{257FDC7B-6757-42CC-8E16-11FFE66A4832}" srcId="{D45A9BEA-0812-4627-8C08-03B96BB61478}" destId="{7B5C9AAF-3A89-473B-AC7B-F937A18289DE}" srcOrd="1" destOrd="0" parTransId="{5D619335-541F-48C0-8A9D-1C13EAB1EC0A}" sibTransId="{653A595E-B7F6-44E4-B46B-53A798E69AB6}"/>
    <dgm:cxn modelId="{98B1C10A-E23E-4D7C-8208-D601145A90E0}" type="presOf" srcId="{BF31C04A-732D-401F-A4DF-FCF093A0567D}" destId="{E9C0A26E-6126-4612-A3F6-8E14ED580390}" srcOrd="0" destOrd="0" presId="urn:microsoft.com/office/officeart/2005/8/layout/chevron1"/>
    <dgm:cxn modelId="{22CA004D-A3E7-46E5-88CE-91919EF11655}" type="presOf" srcId="{51AC3873-F6FB-4B12-A057-3168EBABA4B6}" destId="{4C062441-2E89-406B-AF93-13912CFFD8DD}" srcOrd="0" destOrd="0" presId="urn:microsoft.com/office/officeart/2005/8/layout/chevron1"/>
    <dgm:cxn modelId="{8D09CB42-7E05-4A74-A172-6B7DE496286C}" type="presOf" srcId="{7B5C9AAF-3A89-473B-AC7B-F937A18289DE}" destId="{06D741A1-6E94-4DAC-B438-CE4C38DBBFD0}" srcOrd="0" destOrd="0" presId="urn:microsoft.com/office/officeart/2005/8/layout/chevron1"/>
    <dgm:cxn modelId="{E5BC967E-B518-46CA-928B-FB6D2C14ED0B}" srcId="{D45A9BEA-0812-4627-8C08-03B96BB61478}" destId="{A24B1C75-1A80-4755-BD66-40AD9667B236}" srcOrd="4" destOrd="0" parTransId="{5CBEF7DE-D573-4C90-A49B-8D21C3DDA9B6}" sibTransId="{B3E31E4C-3B94-4FEF-8573-E3EC04E7F619}"/>
    <dgm:cxn modelId="{803B1FE9-1AF6-43FC-ABE2-1EA85FA4BF7D}" type="presOf" srcId="{A24B1C75-1A80-4755-BD66-40AD9667B236}" destId="{2D699B85-8B90-401A-A5AE-9A01A8F7ADAB}" srcOrd="0" destOrd="0" presId="urn:microsoft.com/office/officeart/2005/8/layout/chevron1"/>
    <dgm:cxn modelId="{B74BC150-7AFE-45EB-8EE8-B3C283DFDF48}" srcId="{D45A9BEA-0812-4627-8C08-03B96BB61478}" destId="{9B6FB6EF-2A07-438F-A68A-3D7CA8FA43FA}" srcOrd="2" destOrd="0" parTransId="{C87467C7-D113-41BA-AA43-1D926C7E5BA8}" sibTransId="{EB452146-26D1-4949-8EEA-012C6EF2D957}"/>
    <dgm:cxn modelId="{6944DB39-165D-46AF-BAAE-A68C74D21E3C}" type="presOf" srcId="{D45A9BEA-0812-4627-8C08-03B96BB61478}" destId="{8155B6A4-CBB5-4857-9D79-C72E684CEEAF}" srcOrd="0" destOrd="0" presId="urn:microsoft.com/office/officeart/2005/8/layout/chevron1"/>
    <dgm:cxn modelId="{C226817F-3A65-4A0E-B691-FBFACAD6A4DE}" srcId="{D45A9BEA-0812-4627-8C08-03B96BB61478}" destId="{51AC3873-F6FB-4B12-A057-3168EBABA4B6}" srcOrd="3" destOrd="0" parTransId="{F77F1526-FF1F-411F-AA4E-21A84821EAF6}" sibTransId="{7E911569-2F69-4B59-8BA8-08D489E87A51}"/>
    <dgm:cxn modelId="{A86092CA-3C52-46D1-985D-5A9C6144EC57}" type="presParOf" srcId="{8155B6A4-CBB5-4857-9D79-C72E684CEEAF}" destId="{E9C0A26E-6126-4612-A3F6-8E14ED580390}" srcOrd="0" destOrd="0" presId="urn:microsoft.com/office/officeart/2005/8/layout/chevron1"/>
    <dgm:cxn modelId="{19F71167-1CB8-45F8-B8C1-0F6FDF09572D}" type="presParOf" srcId="{8155B6A4-CBB5-4857-9D79-C72E684CEEAF}" destId="{5ECD66E7-E333-492E-B821-EC51871476F5}" srcOrd="1" destOrd="0" presId="urn:microsoft.com/office/officeart/2005/8/layout/chevron1"/>
    <dgm:cxn modelId="{C339C0D4-C05C-46B0-8573-AE609ED28F72}" type="presParOf" srcId="{8155B6A4-CBB5-4857-9D79-C72E684CEEAF}" destId="{06D741A1-6E94-4DAC-B438-CE4C38DBBFD0}" srcOrd="2" destOrd="0" presId="urn:microsoft.com/office/officeart/2005/8/layout/chevron1"/>
    <dgm:cxn modelId="{C580E044-94E0-467A-86D0-4F02C4545323}" type="presParOf" srcId="{8155B6A4-CBB5-4857-9D79-C72E684CEEAF}" destId="{A5F36688-D85F-4C71-B046-E87BF07B9337}" srcOrd="3" destOrd="0" presId="urn:microsoft.com/office/officeart/2005/8/layout/chevron1"/>
    <dgm:cxn modelId="{DD0042A3-E40C-472F-A4B6-A2AB557A8F2A}" type="presParOf" srcId="{8155B6A4-CBB5-4857-9D79-C72E684CEEAF}" destId="{08B5FCBA-AD04-4630-B13F-9BA751595DF1}" srcOrd="4" destOrd="0" presId="urn:microsoft.com/office/officeart/2005/8/layout/chevron1"/>
    <dgm:cxn modelId="{B40C9B22-A788-4F79-8871-E8C5FCC9BD82}" type="presParOf" srcId="{8155B6A4-CBB5-4857-9D79-C72E684CEEAF}" destId="{AC20BA75-36FB-4758-AF4D-DD6079ADC457}" srcOrd="5" destOrd="0" presId="urn:microsoft.com/office/officeart/2005/8/layout/chevron1"/>
    <dgm:cxn modelId="{5251ECB1-F2B3-4DC0-8C37-F73986120B14}" type="presParOf" srcId="{8155B6A4-CBB5-4857-9D79-C72E684CEEAF}" destId="{4C062441-2E89-406B-AF93-13912CFFD8DD}" srcOrd="6" destOrd="0" presId="urn:microsoft.com/office/officeart/2005/8/layout/chevron1"/>
    <dgm:cxn modelId="{B005E6FC-C8AF-4066-AC0E-CA6D0D37180A}" type="presParOf" srcId="{8155B6A4-CBB5-4857-9D79-C72E684CEEAF}" destId="{3E519C30-F6BA-403D-B20E-FF283DA92F3E}" srcOrd="7" destOrd="0" presId="urn:microsoft.com/office/officeart/2005/8/layout/chevron1"/>
    <dgm:cxn modelId="{C8CE5AB6-EC38-4EA8-811A-FC1AA94A95F0}" type="presParOf" srcId="{8155B6A4-CBB5-4857-9D79-C72E684CEEAF}" destId="{2D699B85-8B90-401A-A5AE-9A01A8F7ADAB}"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45A9BEA-0812-4627-8C08-03B96BB61478}" type="doc">
      <dgm:prSet loTypeId="urn:microsoft.com/office/officeart/2005/8/layout/chevron1" loCatId="process" qsTypeId="urn:microsoft.com/office/officeart/2005/8/quickstyle/simple3" qsCatId="simple" csTypeId="urn:microsoft.com/office/officeart/2005/8/colors/accent1_2" csCatId="accent1" phldr="1"/>
      <dgm:spPr/>
    </dgm:pt>
    <dgm:pt modelId="{BF31C04A-732D-401F-A4DF-FCF093A0567D}">
      <dgm:prSet phldrT="[Text]"/>
      <dgm:spPr>
        <a:gradFill rotWithShape="0">
          <a:gsLst>
            <a:gs pos="0">
              <a:schemeClr val="tx2">
                <a:lumMod val="20000"/>
                <a:lumOff val="8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a:ln w="41275">
          <a:solidFill>
            <a:schemeClr val="tx1">
              <a:lumMod val="95000"/>
              <a:lumOff val="5000"/>
            </a:schemeClr>
          </a:solidFill>
        </a:ln>
      </dgm:spPr>
      <dgm:t>
        <a:bodyPr/>
        <a:lstStyle/>
        <a:p>
          <a:r>
            <a:rPr lang="en-US" dirty="0" smtClean="0"/>
            <a:t>Louis Allen Associates</a:t>
          </a:r>
          <a:endParaRPr lang="en-US" dirty="0"/>
        </a:p>
      </dgm:t>
    </dgm:pt>
    <dgm:pt modelId="{F38DB125-1596-4A26-B26B-71EB2267926D}" type="parTrans" cxnId="{A63AAB78-051A-44B4-B81C-D45F9F7CB7E1}">
      <dgm:prSet/>
      <dgm:spPr/>
      <dgm:t>
        <a:bodyPr/>
        <a:lstStyle/>
        <a:p>
          <a:endParaRPr lang="en-US"/>
        </a:p>
      </dgm:t>
    </dgm:pt>
    <dgm:pt modelId="{4ED2737E-0B17-4F53-BDE9-EA33821C9A39}" type="sibTrans" cxnId="{A63AAB78-051A-44B4-B81C-D45F9F7CB7E1}">
      <dgm:prSet/>
      <dgm:spPr/>
      <dgm:t>
        <a:bodyPr/>
        <a:lstStyle/>
        <a:p>
          <a:endParaRPr lang="en-US"/>
        </a:p>
      </dgm:t>
    </dgm:pt>
    <dgm:pt modelId="{7B5C9AAF-3A89-473B-AC7B-F937A18289DE}">
      <dgm:prSet phldrT="[Text]"/>
      <dgm:spPr/>
      <dgm:t>
        <a:bodyPr/>
        <a:lstStyle/>
        <a:p>
          <a:r>
            <a:rPr lang="en-US" dirty="0" smtClean="0"/>
            <a:t>Skopos Consulting Group</a:t>
          </a:r>
          <a:endParaRPr lang="en-US" dirty="0"/>
        </a:p>
      </dgm:t>
    </dgm:pt>
    <dgm:pt modelId="{5D619335-541F-48C0-8A9D-1C13EAB1EC0A}" type="parTrans" cxnId="{257FDC7B-6757-42CC-8E16-11FFE66A4832}">
      <dgm:prSet/>
      <dgm:spPr/>
      <dgm:t>
        <a:bodyPr/>
        <a:lstStyle/>
        <a:p>
          <a:endParaRPr lang="en-US"/>
        </a:p>
      </dgm:t>
    </dgm:pt>
    <dgm:pt modelId="{653A595E-B7F6-44E4-B46B-53A798E69AB6}" type="sibTrans" cxnId="{257FDC7B-6757-42CC-8E16-11FFE66A4832}">
      <dgm:prSet/>
      <dgm:spPr/>
      <dgm:t>
        <a:bodyPr/>
        <a:lstStyle/>
        <a:p>
          <a:endParaRPr lang="en-US"/>
        </a:p>
      </dgm:t>
    </dgm:pt>
    <dgm:pt modelId="{9B6FB6EF-2A07-438F-A68A-3D7CA8FA43FA}">
      <dgm:prSet phldrT="[Text]"/>
      <dgm:spPr/>
      <dgm:t>
        <a:bodyPr/>
        <a:lstStyle/>
        <a:p>
          <a:r>
            <a:rPr lang="en-US" dirty="0" smtClean="0"/>
            <a:t>Skopos Louis Allen Middle East</a:t>
          </a:r>
          <a:endParaRPr lang="en-US" dirty="0"/>
        </a:p>
      </dgm:t>
    </dgm:pt>
    <dgm:pt modelId="{C87467C7-D113-41BA-AA43-1D926C7E5BA8}" type="parTrans" cxnId="{B74BC150-7AFE-45EB-8EE8-B3C283DFDF48}">
      <dgm:prSet/>
      <dgm:spPr/>
      <dgm:t>
        <a:bodyPr/>
        <a:lstStyle/>
        <a:p>
          <a:endParaRPr lang="en-US"/>
        </a:p>
      </dgm:t>
    </dgm:pt>
    <dgm:pt modelId="{EB452146-26D1-4949-8EEA-012C6EF2D957}" type="sibTrans" cxnId="{B74BC150-7AFE-45EB-8EE8-B3C283DFDF48}">
      <dgm:prSet/>
      <dgm:spPr/>
      <dgm:t>
        <a:bodyPr/>
        <a:lstStyle/>
        <a:p>
          <a:endParaRPr lang="en-US"/>
        </a:p>
      </dgm:t>
    </dgm:pt>
    <dgm:pt modelId="{51AC3873-F6FB-4B12-A057-3168EBABA4B6}">
      <dgm:prSet phldrT="[Text]"/>
      <dgm:spPr/>
      <dgm:t>
        <a:bodyPr/>
        <a:lstStyle/>
        <a:p>
          <a:r>
            <a:rPr lang="en-US" dirty="0" smtClean="0"/>
            <a:t>Skopos Louis Allen Consulting</a:t>
          </a:r>
          <a:endParaRPr lang="en-US" dirty="0"/>
        </a:p>
      </dgm:t>
    </dgm:pt>
    <dgm:pt modelId="{F77F1526-FF1F-411F-AA4E-21A84821EAF6}" type="parTrans" cxnId="{C226817F-3A65-4A0E-B691-FBFACAD6A4DE}">
      <dgm:prSet/>
      <dgm:spPr/>
      <dgm:t>
        <a:bodyPr/>
        <a:lstStyle/>
        <a:p>
          <a:endParaRPr lang="en-US"/>
        </a:p>
      </dgm:t>
    </dgm:pt>
    <dgm:pt modelId="{7E911569-2F69-4B59-8BA8-08D489E87A51}" type="sibTrans" cxnId="{C226817F-3A65-4A0E-B691-FBFACAD6A4DE}">
      <dgm:prSet/>
      <dgm:spPr/>
      <dgm:t>
        <a:bodyPr/>
        <a:lstStyle/>
        <a:p>
          <a:endParaRPr lang="en-US"/>
        </a:p>
      </dgm:t>
    </dgm:pt>
    <dgm:pt modelId="{A24B1C75-1A80-4755-BD66-40AD9667B236}">
      <dgm:prSet phldrT="[Text]"/>
      <dgm:spPr/>
      <dgm:t>
        <a:bodyPr/>
        <a:lstStyle/>
        <a:p>
          <a:r>
            <a:rPr lang="en-US" dirty="0" smtClean="0"/>
            <a:t>Skopos Consulting</a:t>
          </a:r>
          <a:endParaRPr lang="en-US" dirty="0"/>
        </a:p>
      </dgm:t>
    </dgm:pt>
    <dgm:pt modelId="{5CBEF7DE-D573-4C90-A49B-8D21C3DDA9B6}" type="parTrans" cxnId="{E5BC967E-B518-46CA-928B-FB6D2C14ED0B}">
      <dgm:prSet/>
      <dgm:spPr/>
      <dgm:t>
        <a:bodyPr/>
        <a:lstStyle/>
        <a:p>
          <a:endParaRPr lang="en-US"/>
        </a:p>
      </dgm:t>
    </dgm:pt>
    <dgm:pt modelId="{B3E31E4C-3B94-4FEF-8573-E3EC04E7F619}" type="sibTrans" cxnId="{E5BC967E-B518-46CA-928B-FB6D2C14ED0B}">
      <dgm:prSet/>
      <dgm:spPr/>
      <dgm:t>
        <a:bodyPr/>
        <a:lstStyle/>
        <a:p>
          <a:endParaRPr lang="en-US"/>
        </a:p>
      </dgm:t>
    </dgm:pt>
    <dgm:pt modelId="{8155B6A4-CBB5-4857-9D79-C72E684CEEAF}" type="pres">
      <dgm:prSet presAssocID="{D45A9BEA-0812-4627-8C08-03B96BB61478}" presName="Name0" presStyleCnt="0">
        <dgm:presLayoutVars>
          <dgm:dir/>
          <dgm:animLvl val="lvl"/>
          <dgm:resizeHandles val="exact"/>
        </dgm:presLayoutVars>
      </dgm:prSet>
      <dgm:spPr/>
    </dgm:pt>
    <dgm:pt modelId="{E9C0A26E-6126-4612-A3F6-8E14ED580390}" type="pres">
      <dgm:prSet presAssocID="{BF31C04A-732D-401F-A4DF-FCF093A0567D}" presName="parTxOnly" presStyleLbl="node1" presStyleIdx="0" presStyleCnt="5" custLinFactY="-100000" custLinFactNeighborY="-163508">
        <dgm:presLayoutVars>
          <dgm:chMax val="0"/>
          <dgm:chPref val="0"/>
          <dgm:bulletEnabled val="1"/>
        </dgm:presLayoutVars>
      </dgm:prSet>
      <dgm:spPr/>
      <dgm:t>
        <a:bodyPr/>
        <a:lstStyle/>
        <a:p>
          <a:endParaRPr lang="en-US"/>
        </a:p>
      </dgm:t>
    </dgm:pt>
    <dgm:pt modelId="{5ECD66E7-E333-492E-B821-EC51871476F5}" type="pres">
      <dgm:prSet presAssocID="{4ED2737E-0B17-4F53-BDE9-EA33821C9A39}" presName="parTxOnlySpace" presStyleCnt="0"/>
      <dgm:spPr/>
    </dgm:pt>
    <dgm:pt modelId="{06D741A1-6E94-4DAC-B438-CE4C38DBBFD0}" type="pres">
      <dgm:prSet presAssocID="{7B5C9AAF-3A89-473B-AC7B-F937A18289DE}" presName="parTxOnly" presStyleLbl="node1" presStyleIdx="1" presStyleCnt="5" custLinFactY="-100000" custLinFactNeighborY="-163508">
        <dgm:presLayoutVars>
          <dgm:chMax val="0"/>
          <dgm:chPref val="0"/>
          <dgm:bulletEnabled val="1"/>
        </dgm:presLayoutVars>
      </dgm:prSet>
      <dgm:spPr/>
      <dgm:t>
        <a:bodyPr/>
        <a:lstStyle/>
        <a:p>
          <a:endParaRPr lang="en-US"/>
        </a:p>
      </dgm:t>
    </dgm:pt>
    <dgm:pt modelId="{A5F36688-D85F-4C71-B046-E87BF07B9337}" type="pres">
      <dgm:prSet presAssocID="{653A595E-B7F6-44E4-B46B-53A798E69AB6}" presName="parTxOnlySpace" presStyleCnt="0"/>
      <dgm:spPr/>
    </dgm:pt>
    <dgm:pt modelId="{08B5FCBA-AD04-4630-B13F-9BA751595DF1}" type="pres">
      <dgm:prSet presAssocID="{9B6FB6EF-2A07-438F-A68A-3D7CA8FA43FA}" presName="parTxOnly" presStyleLbl="node1" presStyleIdx="2" presStyleCnt="5" custLinFactY="-100000" custLinFactNeighborY="-163508">
        <dgm:presLayoutVars>
          <dgm:chMax val="0"/>
          <dgm:chPref val="0"/>
          <dgm:bulletEnabled val="1"/>
        </dgm:presLayoutVars>
      </dgm:prSet>
      <dgm:spPr/>
      <dgm:t>
        <a:bodyPr/>
        <a:lstStyle/>
        <a:p>
          <a:endParaRPr lang="en-US"/>
        </a:p>
      </dgm:t>
    </dgm:pt>
    <dgm:pt modelId="{AC20BA75-36FB-4758-AF4D-DD6079ADC457}" type="pres">
      <dgm:prSet presAssocID="{EB452146-26D1-4949-8EEA-012C6EF2D957}" presName="parTxOnlySpace" presStyleCnt="0"/>
      <dgm:spPr/>
    </dgm:pt>
    <dgm:pt modelId="{4C062441-2E89-406B-AF93-13912CFFD8DD}" type="pres">
      <dgm:prSet presAssocID="{51AC3873-F6FB-4B12-A057-3168EBABA4B6}" presName="parTxOnly" presStyleLbl="node1" presStyleIdx="3" presStyleCnt="5" custLinFactY="-100000" custLinFactNeighborY="-163508">
        <dgm:presLayoutVars>
          <dgm:chMax val="0"/>
          <dgm:chPref val="0"/>
          <dgm:bulletEnabled val="1"/>
        </dgm:presLayoutVars>
      </dgm:prSet>
      <dgm:spPr/>
      <dgm:t>
        <a:bodyPr/>
        <a:lstStyle/>
        <a:p>
          <a:endParaRPr lang="en-US"/>
        </a:p>
      </dgm:t>
    </dgm:pt>
    <dgm:pt modelId="{3E519C30-F6BA-403D-B20E-FF283DA92F3E}" type="pres">
      <dgm:prSet presAssocID="{7E911569-2F69-4B59-8BA8-08D489E87A51}" presName="parTxOnlySpace" presStyleCnt="0"/>
      <dgm:spPr/>
    </dgm:pt>
    <dgm:pt modelId="{2D699B85-8B90-401A-A5AE-9A01A8F7ADAB}" type="pres">
      <dgm:prSet presAssocID="{A24B1C75-1A80-4755-BD66-40AD9667B236}" presName="parTxOnly" presStyleLbl="node1" presStyleIdx="4" presStyleCnt="5" custLinFactY="-100000" custLinFactNeighborY="-163508">
        <dgm:presLayoutVars>
          <dgm:chMax val="0"/>
          <dgm:chPref val="0"/>
          <dgm:bulletEnabled val="1"/>
        </dgm:presLayoutVars>
      </dgm:prSet>
      <dgm:spPr/>
      <dgm:t>
        <a:bodyPr/>
        <a:lstStyle/>
        <a:p>
          <a:endParaRPr lang="en-US"/>
        </a:p>
      </dgm:t>
    </dgm:pt>
  </dgm:ptLst>
  <dgm:cxnLst>
    <dgm:cxn modelId="{025F9250-574D-42A7-B0AC-947055E08D3E}" type="presOf" srcId="{7B5C9AAF-3A89-473B-AC7B-F937A18289DE}" destId="{06D741A1-6E94-4DAC-B438-CE4C38DBBFD0}" srcOrd="0" destOrd="0" presId="urn:microsoft.com/office/officeart/2005/8/layout/chevron1"/>
    <dgm:cxn modelId="{A63AAB78-051A-44B4-B81C-D45F9F7CB7E1}" srcId="{D45A9BEA-0812-4627-8C08-03B96BB61478}" destId="{BF31C04A-732D-401F-A4DF-FCF093A0567D}" srcOrd="0" destOrd="0" parTransId="{F38DB125-1596-4A26-B26B-71EB2267926D}" sibTransId="{4ED2737E-0B17-4F53-BDE9-EA33821C9A39}"/>
    <dgm:cxn modelId="{257FDC7B-6757-42CC-8E16-11FFE66A4832}" srcId="{D45A9BEA-0812-4627-8C08-03B96BB61478}" destId="{7B5C9AAF-3A89-473B-AC7B-F937A18289DE}" srcOrd="1" destOrd="0" parTransId="{5D619335-541F-48C0-8A9D-1C13EAB1EC0A}" sibTransId="{653A595E-B7F6-44E4-B46B-53A798E69AB6}"/>
    <dgm:cxn modelId="{14405B73-4A38-41E0-AB15-04EB96635EAE}" type="presOf" srcId="{9B6FB6EF-2A07-438F-A68A-3D7CA8FA43FA}" destId="{08B5FCBA-AD04-4630-B13F-9BA751595DF1}" srcOrd="0" destOrd="0" presId="urn:microsoft.com/office/officeart/2005/8/layout/chevron1"/>
    <dgm:cxn modelId="{E5BC967E-B518-46CA-928B-FB6D2C14ED0B}" srcId="{D45A9BEA-0812-4627-8C08-03B96BB61478}" destId="{A24B1C75-1A80-4755-BD66-40AD9667B236}" srcOrd="4" destOrd="0" parTransId="{5CBEF7DE-D573-4C90-A49B-8D21C3DDA9B6}" sibTransId="{B3E31E4C-3B94-4FEF-8573-E3EC04E7F619}"/>
    <dgm:cxn modelId="{E2C557C8-51DC-4973-A331-49859937E8F9}" type="presOf" srcId="{BF31C04A-732D-401F-A4DF-FCF093A0567D}" destId="{E9C0A26E-6126-4612-A3F6-8E14ED580390}" srcOrd="0" destOrd="0" presId="urn:microsoft.com/office/officeart/2005/8/layout/chevron1"/>
    <dgm:cxn modelId="{00A50660-87E2-4D35-9023-7FAB9487DBD1}" type="presOf" srcId="{51AC3873-F6FB-4B12-A057-3168EBABA4B6}" destId="{4C062441-2E89-406B-AF93-13912CFFD8DD}" srcOrd="0" destOrd="0" presId="urn:microsoft.com/office/officeart/2005/8/layout/chevron1"/>
    <dgm:cxn modelId="{2E28EB08-761C-46C5-A6B6-3CA83F64412F}" type="presOf" srcId="{A24B1C75-1A80-4755-BD66-40AD9667B236}" destId="{2D699B85-8B90-401A-A5AE-9A01A8F7ADAB}" srcOrd="0" destOrd="0" presId="urn:microsoft.com/office/officeart/2005/8/layout/chevron1"/>
    <dgm:cxn modelId="{B74BC150-7AFE-45EB-8EE8-B3C283DFDF48}" srcId="{D45A9BEA-0812-4627-8C08-03B96BB61478}" destId="{9B6FB6EF-2A07-438F-A68A-3D7CA8FA43FA}" srcOrd="2" destOrd="0" parTransId="{C87467C7-D113-41BA-AA43-1D926C7E5BA8}" sibTransId="{EB452146-26D1-4949-8EEA-012C6EF2D957}"/>
    <dgm:cxn modelId="{9BDBA6C6-2FEA-411A-A1C9-A7801EAA43DB}" type="presOf" srcId="{D45A9BEA-0812-4627-8C08-03B96BB61478}" destId="{8155B6A4-CBB5-4857-9D79-C72E684CEEAF}" srcOrd="0" destOrd="0" presId="urn:microsoft.com/office/officeart/2005/8/layout/chevron1"/>
    <dgm:cxn modelId="{C226817F-3A65-4A0E-B691-FBFACAD6A4DE}" srcId="{D45A9BEA-0812-4627-8C08-03B96BB61478}" destId="{51AC3873-F6FB-4B12-A057-3168EBABA4B6}" srcOrd="3" destOrd="0" parTransId="{F77F1526-FF1F-411F-AA4E-21A84821EAF6}" sibTransId="{7E911569-2F69-4B59-8BA8-08D489E87A51}"/>
    <dgm:cxn modelId="{4259F217-152E-45D1-A95C-CA5C9A61E127}" type="presParOf" srcId="{8155B6A4-CBB5-4857-9D79-C72E684CEEAF}" destId="{E9C0A26E-6126-4612-A3F6-8E14ED580390}" srcOrd="0" destOrd="0" presId="urn:microsoft.com/office/officeart/2005/8/layout/chevron1"/>
    <dgm:cxn modelId="{BA4998D2-851A-4F3D-BF51-EB44411BC294}" type="presParOf" srcId="{8155B6A4-CBB5-4857-9D79-C72E684CEEAF}" destId="{5ECD66E7-E333-492E-B821-EC51871476F5}" srcOrd="1" destOrd="0" presId="urn:microsoft.com/office/officeart/2005/8/layout/chevron1"/>
    <dgm:cxn modelId="{55227DBA-161D-4B7E-82C9-FB20F6B94375}" type="presParOf" srcId="{8155B6A4-CBB5-4857-9D79-C72E684CEEAF}" destId="{06D741A1-6E94-4DAC-B438-CE4C38DBBFD0}" srcOrd="2" destOrd="0" presId="urn:microsoft.com/office/officeart/2005/8/layout/chevron1"/>
    <dgm:cxn modelId="{999CEBCF-CBDD-425B-8960-DEB82A15ED75}" type="presParOf" srcId="{8155B6A4-CBB5-4857-9D79-C72E684CEEAF}" destId="{A5F36688-D85F-4C71-B046-E87BF07B9337}" srcOrd="3" destOrd="0" presId="urn:microsoft.com/office/officeart/2005/8/layout/chevron1"/>
    <dgm:cxn modelId="{52CDA175-EF6F-4CD7-A352-BBB2607FA943}" type="presParOf" srcId="{8155B6A4-CBB5-4857-9D79-C72E684CEEAF}" destId="{08B5FCBA-AD04-4630-B13F-9BA751595DF1}" srcOrd="4" destOrd="0" presId="urn:microsoft.com/office/officeart/2005/8/layout/chevron1"/>
    <dgm:cxn modelId="{A33E4DFE-C9BE-4173-9C47-80B9E80B47CE}" type="presParOf" srcId="{8155B6A4-CBB5-4857-9D79-C72E684CEEAF}" destId="{AC20BA75-36FB-4758-AF4D-DD6079ADC457}" srcOrd="5" destOrd="0" presId="urn:microsoft.com/office/officeart/2005/8/layout/chevron1"/>
    <dgm:cxn modelId="{B94F3494-785F-4B63-9F00-0B0DF8D25F1C}" type="presParOf" srcId="{8155B6A4-CBB5-4857-9D79-C72E684CEEAF}" destId="{4C062441-2E89-406B-AF93-13912CFFD8DD}" srcOrd="6" destOrd="0" presId="urn:microsoft.com/office/officeart/2005/8/layout/chevron1"/>
    <dgm:cxn modelId="{300BCBC4-9D3E-4B38-A3D7-ED05C7A92AF1}" type="presParOf" srcId="{8155B6A4-CBB5-4857-9D79-C72E684CEEAF}" destId="{3E519C30-F6BA-403D-B20E-FF283DA92F3E}" srcOrd="7" destOrd="0" presId="urn:microsoft.com/office/officeart/2005/8/layout/chevron1"/>
    <dgm:cxn modelId="{D5F9232A-B393-4E25-A57C-82DBF3CDA0F5}" type="presParOf" srcId="{8155B6A4-CBB5-4857-9D79-C72E684CEEAF}" destId="{2D699B85-8B90-401A-A5AE-9A01A8F7ADAB}" srcOrd="8"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06DA2C-8FE3-4873-8A1D-72524EBE2EB9}" type="doc">
      <dgm:prSet loTypeId="urn:microsoft.com/office/officeart/2005/8/layout/hList3" loCatId="list" qsTypeId="urn:microsoft.com/office/officeart/2005/8/quickstyle/simple5" qsCatId="simple" csTypeId="urn:microsoft.com/office/officeart/2005/8/colors/colorful3" csCatId="colorful" phldr="1"/>
      <dgm:spPr/>
      <dgm:t>
        <a:bodyPr/>
        <a:lstStyle/>
        <a:p>
          <a:endParaRPr lang="en-US"/>
        </a:p>
      </dgm:t>
    </dgm:pt>
    <dgm:pt modelId="{A9A9BEF9-C10B-463C-A356-2B8D846AB7BF}">
      <dgm:prSet phldrT="[Text]"/>
      <dgm:spPr/>
      <dgm:t>
        <a:bodyPr/>
        <a:lstStyle/>
        <a:p>
          <a:r>
            <a:rPr lang="en-US" dirty="0" smtClean="0">
              <a:latin typeface="Calibri" pitchFamily="34" charset="0"/>
            </a:rPr>
            <a:t>Skopos is a model based consulting company</a:t>
          </a:r>
          <a:endParaRPr lang="en-US" dirty="0">
            <a:latin typeface="Calibri" pitchFamily="34" charset="0"/>
          </a:endParaRPr>
        </a:p>
      </dgm:t>
    </dgm:pt>
    <dgm:pt modelId="{5B7107A4-FCFE-4D7A-8BBB-46B65A6B46BC}" type="parTrans" cxnId="{38E58FBB-885E-4CB2-9F69-FED16EFEEFA1}">
      <dgm:prSet/>
      <dgm:spPr/>
      <dgm:t>
        <a:bodyPr/>
        <a:lstStyle/>
        <a:p>
          <a:endParaRPr lang="en-US"/>
        </a:p>
      </dgm:t>
    </dgm:pt>
    <dgm:pt modelId="{610B25A0-EAF1-4A16-AC8E-4E42CF246AF7}" type="sibTrans" cxnId="{38E58FBB-885E-4CB2-9F69-FED16EFEEFA1}">
      <dgm:prSet/>
      <dgm:spPr/>
      <dgm:t>
        <a:bodyPr/>
        <a:lstStyle/>
        <a:p>
          <a:endParaRPr lang="en-US"/>
        </a:p>
      </dgm:t>
    </dgm:pt>
    <dgm:pt modelId="{D9A7FFA7-D6BF-4C73-BA99-181DD18E10D5}">
      <dgm:prSet phldrT="[Text]"/>
      <dgm:spPr/>
      <dgm:t>
        <a:bodyPr/>
        <a:lstStyle/>
        <a:p>
          <a:r>
            <a:rPr lang="en-US" dirty="0" smtClean="0">
              <a:latin typeface="Calibri" pitchFamily="34" charset="0"/>
              <a:cs typeface="Arial" charset="0"/>
            </a:rPr>
            <a:t>Model influencing the initial design of SKOPOS</a:t>
          </a:r>
          <a:endParaRPr lang="en-US" dirty="0">
            <a:latin typeface="Calibri" pitchFamily="34" charset="0"/>
          </a:endParaRPr>
        </a:p>
      </dgm:t>
    </dgm:pt>
    <dgm:pt modelId="{81AB54DF-B113-440C-B8CA-1299AD39D95B}" type="parTrans" cxnId="{2417C0B4-489A-46BC-8563-433790BF5181}">
      <dgm:prSet/>
      <dgm:spPr/>
      <dgm:t>
        <a:bodyPr/>
        <a:lstStyle/>
        <a:p>
          <a:endParaRPr lang="en-US"/>
        </a:p>
      </dgm:t>
    </dgm:pt>
    <dgm:pt modelId="{2F261A62-EB95-496C-9998-B7F987AA2572}" type="sibTrans" cxnId="{2417C0B4-489A-46BC-8563-433790BF5181}">
      <dgm:prSet/>
      <dgm:spPr/>
      <dgm:t>
        <a:bodyPr/>
        <a:lstStyle/>
        <a:p>
          <a:endParaRPr lang="en-US"/>
        </a:p>
      </dgm:t>
    </dgm:pt>
    <dgm:pt modelId="{7460A8AE-1828-4734-9978-437278990712}">
      <dgm:prSet phldrT="[Text]"/>
      <dgm:spPr/>
      <dgm:t>
        <a:bodyPr/>
        <a:lstStyle/>
        <a:p>
          <a:pPr algn="ctr"/>
          <a:r>
            <a:rPr lang="en-US" dirty="0" smtClean="0">
              <a:latin typeface="Calibri" pitchFamily="34" charset="0"/>
              <a:cs typeface="Arial" charset="0"/>
            </a:rPr>
            <a:t>Changes and developments in SKOPOS as it grows are judged against the model</a:t>
          </a:r>
          <a:endParaRPr lang="en-US" dirty="0">
            <a:latin typeface="Calibri" pitchFamily="34" charset="0"/>
          </a:endParaRPr>
        </a:p>
      </dgm:t>
    </dgm:pt>
    <dgm:pt modelId="{F3BD9E3B-248A-4901-84F3-B3E06727F0B5}" type="parTrans" cxnId="{9D5E1F6D-1C06-4B33-8FD4-20EB6E87EE88}">
      <dgm:prSet/>
      <dgm:spPr/>
      <dgm:t>
        <a:bodyPr/>
        <a:lstStyle/>
        <a:p>
          <a:endParaRPr lang="en-US"/>
        </a:p>
      </dgm:t>
    </dgm:pt>
    <dgm:pt modelId="{F838906A-1820-47D1-A19F-7806CFB67638}" type="sibTrans" cxnId="{9D5E1F6D-1C06-4B33-8FD4-20EB6E87EE88}">
      <dgm:prSet/>
      <dgm:spPr/>
      <dgm:t>
        <a:bodyPr/>
        <a:lstStyle/>
        <a:p>
          <a:endParaRPr lang="en-US"/>
        </a:p>
      </dgm:t>
    </dgm:pt>
    <dgm:pt modelId="{F24037DA-6FA5-4C12-964A-42BE77507814}">
      <dgm:prSet/>
      <dgm:spPr/>
      <dgm:t>
        <a:bodyPr/>
        <a:lstStyle/>
        <a:p>
          <a:pPr algn="l"/>
          <a:endParaRPr lang="en-US" dirty="0"/>
        </a:p>
      </dgm:t>
    </dgm:pt>
    <dgm:pt modelId="{213EC9CB-EE68-4E40-90A6-51A44DFD2128}" type="parTrans" cxnId="{8D5577D3-4BC1-4C02-A37A-28584DED653D}">
      <dgm:prSet/>
      <dgm:spPr/>
      <dgm:t>
        <a:bodyPr/>
        <a:lstStyle/>
        <a:p>
          <a:endParaRPr lang="en-US"/>
        </a:p>
      </dgm:t>
    </dgm:pt>
    <dgm:pt modelId="{40F2DF94-93FE-4C28-A7FD-128070B85BC1}" type="sibTrans" cxnId="{8D5577D3-4BC1-4C02-A37A-28584DED653D}">
      <dgm:prSet/>
      <dgm:spPr/>
      <dgm:t>
        <a:bodyPr/>
        <a:lstStyle/>
        <a:p>
          <a:endParaRPr lang="en-US"/>
        </a:p>
      </dgm:t>
    </dgm:pt>
    <dgm:pt modelId="{837BBDB5-2983-4D37-8809-CEF9EB107787}">
      <dgm:prSet/>
      <dgm:spPr/>
      <dgm:t>
        <a:bodyPr/>
        <a:lstStyle/>
        <a:p>
          <a:r>
            <a:rPr lang="en-US" dirty="0" smtClean="0">
              <a:latin typeface="Calibri" pitchFamily="34" charset="0"/>
              <a:cs typeface="Arial" charset="0"/>
            </a:rPr>
            <a:t>Serious deviations of the model would result in nothing short than the demise of the company</a:t>
          </a:r>
        </a:p>
      </dgm:t>
    </dgm:pt>
    <dgm:pt modelId="{7A2399A3-D30B-43E1-94A5-B678A891C66C}" type="parTrans" cxnId="{C27EF453-CF5A-427E-8F72-B5A67E883CB6}">
      <dgm:prSet/>
      <dgm:spPr/>
      <dgm:t>
        <a:bodyPr/>
        <a:lstStyle/>
        <a:p>
          <a:endParaRPr lang="en-US"/>
        </a:p>
      </dgm:t>
    </dgm:pt>
    <dgm:pt modelId="{ABA34067-D45B-44A5-8CCD-994CCE3552FB}" type="sibTrans" cxnId="{C27EF453-CF5A-427E-8F72-B5A67E883CB6}">
      <dgm:prSet/>
      <dgm:spPr/>
      <dgm:t>
        <a:bodyPr/>
        <a:lstStyle/>
        <a:p>
          <a:endParaRPr lang="en-US"/>
        </a:p>
      </dgm:t>
    </dgm:pt>
    <dgm:pt modelId="{37B8C0BC-66C4-46F7-8251-459D5163C479}" type="pres">
      <dgm:prSet presAssocID="{3E06DA2C-8FE3-4873-8A1D-72524EBE2EB9}" presName="composite" presStyleCnt="0">
        <dgm:presLayoutVars>
          <dgm:chMax val="1"/>
          <dgm:dir/>
          <dgm:resizeHandles val="exact"/>
        </dgm:presLayoutVars>
      </dgm:prSet>
      <dgm:spPr/>
      <dgm:t>
        <a:bodyPr/>
        <a:lstStyle/>
        <a:p>
          <a:endParaRPr lang="en-US"/>
        </a:p>
      </dgm:t>
    </dgm:pt>
    <dgm:pt modelId="{3608352D-42BE-4DBB-A7B1-B89C4C2CA737}" type="pres">
      <dgm:prSet presAssocID="{A9A9BEF9-C10B-463C-A356-2B8D846AB7BF}" presName="roof" presStyleLbl="dkBgShp" presStyleIdx="0" presStyleCnt="2"/>
      <dgm:spPr/>
      <dgm:t>
        <a:bodyPr/>
        <a:lstStyle/>
        <a:p>
          <a:endParaRPr lang="en-US"/>
        </a:p>
      </dgm:t>
    </dgm:pt>
    <dgm:pt modelId="{B5A1DCBB-FD24-4086-B4A9-ED11362BE768}" type="pres">
      <dgm:prSet presAssocID="{A9A9BEF9-C10B-463C-A356-2B8D846AB7BF}" presName="pillars" presStyleCnt="0"/>
      <dgm:spPr/>
    </dgm:pt>
    <dgm:pt modelId="{8174490A-D260-49FC-8584-AE1B0ED1684C}" type="pres">
      <dgm:prSet presAssocID="{A9A9BEF9-C10B-463C-A356-2B8D846AB7BF}" presName="pillar1" presStyleLbl="node1" presStyleIdx="0" presStyleCnt="3">
        <dgm:presLayoutVars>
          <dgm:bulletEnabled val="1"/>
        </dgm:presLayoutVars>
      </dgm:prSet>
      <dgm:spPr/>
      <dgm:t>
        <a:bodyPr/>
        <a:lstStyle/>
        <a:p>
          <a:endParaRPr lang="en-US"/>
        </a:p>
      </dgm:t>
    </dgm:pt>
    <dgm:pt modelId="{8FB6217C-8DBF-4FFC-B117-91608BECEA8E}" type="pres">
      <dgm:prSet presAssocID="{7460A8AE-1828-4734-9978-437278990712}" presName="pillarX" presStyleLbl="node1" presStyleIdx="1" presStyleCnt="3">
        <dgm:presLayoutVars>
          <dgm:bulletEnabled val="1"/>
        </dgm:presLayoutVars>
      </dgm:prSet>
      <dgm:spPr/>
      <dgm:t>
        <a:bodyPr/>
        <a:lstStyle/>
        <a:p>
          <a:endParaRPr lang="en-US"/>
        </a:p>
      </dgm:t>
    </dgm:pt>
    <dgm:pt modelId="{9A0D5E5D-05E5-49E0-A82C-B87CE4768D41}" type="pres">
      <dgm:prSet presAssocID="{837BBDB5-2983-4D37-8809-CEF9EB107787}" presName="pillarX" presStyleLbl="node1" presStyleIdx="2" presStyleCnt="3">
        <dgm:presLayoutVars>
          <dgm:bulletEnabled val="1"/>
        </dgm:presLayoutVars>
      </dgm:prSet>
      <dgm:spPr/>
      <dgm:t>
        <a:bodyPr/>
        <a:lstStyle/>
        <a:p>
          <a:endParaRPr lang="en-US"/>
        </a:p>
      </dgm:t>
    </dgm:pt>
    <dgm:pt modelId="{3F853531-8F60-4670-8E2C-8BA0994ADC45}" type="pres">
      <dgm:prSet presAssocID="{A9A9BEF9-C10B-463C-A356-2B8D846AB7BF}" presName="base" presStyleLbl="dkBgShp" presStyleIdx="1" presStyleCnt="2"/>
      <dgm:spPr/>
    </dgm:pt>
  </dgm:ptLst>
  <dgm:cxnLst>
    <dgm:cxn modelId="{08790F7C-8232-4536-9F15-165DC556DB13}" type="presOf" srcId="{A9A9BEF9-C10B-463C-A356-2B8D846AB7BF}" destId="{3608352D-42BE-4DBB-A7B1-B89C4C2CA737}" srcOrd="0" destOrd="0" presId="urn:microsoft.com/office/officeart/2005/8/layout/hList3"/>
    <dgm:cxn modelId="{2417C0B4-489A-46BC-8563-433790BF5181}" srcId="{A9A9BEF9-C10B-463C-A356-2B8D846AB7BF}" destId="{D9A7FFA7-D6BF-4C73-BA99-181DD18E10D5}" srcOrd="0" destOrd="0" parTransId="{81AB54DF-B113-440C-B8CA-1299AD39D95B}" sibTransId="{2F261A62-EB95-496C-9998-B7F987AA2572}"/>
    <dgm:cxn modelId="{38E58FBB-885E-4CB2-9F69-FED16EFEEFA1}" srcId="{3E06DA2C-8FE3-4873-8A1D-72524EBE2EB9}" destId="{A9A9BEF9-C10B-463C-A356-2B8D846AB7BF}" srcOrd="0" destOrd="0" parTransId="{5B7107A4-FCFE-4D7A-8BBB-46B65A6B46BC}" sibTransId="{610B25A0-EAF1-4A16-AC8E-4E42CF246AF7}"/>
    <dgm:cxn modelId="{45ACC1E5-D755-431A-B735-DDF6C8A5D5E2}" type="presOf" srcId="{F24037DA-6FA5-4C12-964A-42BE77507814}" destId="{8FB6217C-8DBF-4FFC-B117-91608BECEA8E}" srcOrd="0" destOrd="1" presId="urn:microsoft.com/office/officeart/2005/8/layout/hList3"/>
    <dgm:cxn modelId="{7CAF8FB3-86FD-46F1-8C75-B34BC9E16C1E}" type="presOf" srcId="{7460A8AE-1828-4734-9978-437278990712}" destId="{8FB6217C-8DBF-4FFC-B117-91608BECEA8E}" srcOrd="0" destOrd="0" presId="urn:microsoft.com/office/officeart/2005/8/layout/hList3"/>
    <dgm:cxn modelId="{8D5577D3-4BC1-4C02-A37A-28584DED653D}" srcId="{7460A8AE-1828-4734-9978-437278990712}" destId="{F24037DA-6FA5-4C12-964A-42BE77507814}" srcOrd="0" destOrd="0" parTransId="{213EC9CB-EE68-4E40-90A6-51A44DFD2128}" sibTransId="{40F2DF94-93FE-4C28-A7FD-128070B85BC1}"/>
    <dgm:cxn modelId="{C27EF453-CF5A-427E-8F72-B5A67E883CB6}" srcId="{A9A9BEF9-C10B-463C-A356-2B8D846AB7BF}" destId="{837BBDB5-2983-4D37-8809-CEF9EB107787}" srcOrd="2" destOrd="0" parTransId="{7A2399A3-D30B-43E1-94A5-B678A891C66C}" sibTransId="{ABA34067-D45B-44A5-8CCD-994CCE3552FB}"/>
    <dgm:cxn modelId="{E6E7FAB3-BF94-4F6A-85D9-AA264BE7CB14}" type="presOf" srcId="{837BBDB5-2983-4D37-8809-CEF9EB107787}" destId="{9A0D5E5D-05E5-49E0-A82C-B87CE4768D41}" srcOrd="0" destOrd="0" presId="urn:microsoft.com/office/officeart/2005/8/layout/hList3"/>
    <dgm:cxn modelId="{9D5E1F6D-1C06-4B33-8FD4-20EB6E87EE88}" srcId="{A9A9BEF9-C10B-463C-A356-2B8D846AB7BF}" destId="{7460A8AE-1828-4734-9978-437278990712}" srcOrd="1" destOrd="0" parTransId="{F3BD9E3B-248A-4901-84F3-B3E06727F0B5}" sibTransId="{F838906A-1820-47D1-A19F-7806CFB67638}"/>
    <dgm:cxn modelId="{AE06FD90-0326-4D6B-A265-02BDE98C5202}" type="presOf" srcId="{3E06DA2C-8FE3-4873-8A1D-72524EBE2EB9}" destId="{37B8C0BC-66C4-46F7-8251-459D5163C479}" srcOrd="0" destOrd="0" presId="urn:microsoft.com/office/officeart/2005/8/layout/hList3"/>
    <dgm:cxn modelId="{A0627AE2-33AC-4A05-A994-107A172F8B50}" type="presOf" srcId="{D9A7FFA7-D6BF-4C73-BA99-181DD18E10D5}" destId="{8174490A-D260-49FC-8584-AE1B0ED1684C}" srcOrd="0" destOrd="0" presId="urn:microsoft.com/office/officeart/2005/8/layout/hList3"/>
    <dgm:cxn modelId="{48F588B1-A0BE-4A2A-BE54-63CB9629263F}" type="presParOf" srcId="{37B8C0BC-66C4-46F7-8251-459D5163C479}" destId="{3608352D-42BE-4DBB-A7B1-B89C4C2CA737}" srcOrd="0" destOrd="0" presId="urn:microsoft.com/office/officeart/2005/8/layout/hList3"/>
    <dgm:cxn modelId="{D7D5F18C-DF8E-4566-A3DF-CC232959AC25}" type="presParOf" srcId="{37B8C0BC-66C4-46F7-8251-459D5163C479}" destId="{B5A1DCBB-FD24-4086-B4A9-ED11362BE768}" srcOrd="1" destOrd="0" presId="urn:microsoft.com/office/officeart/2005/8/layout/hList3"/>
    <dgm:cxn modelId="{5265F64D-692C-40B7-9ABA-CD55AC15173F}" type="presParOf" srcId="{B5A1DCBB-FD24-4086-B4A9-ED11362BE768}" destId="{8174490A-D260-49FC-8584-AE1B0ED1684C}" srcOrd="0" destOrd="0" presId="urn:microsoft.com/office/officeart/2005/8/layout/hList3"/>
    <dgm:cxn modelId="{C89B7B18-7BE7-41FF-B5FA-8E7306CC1354}" type="presParOf" srcId="{B5A1DCBB-FD24-4086-B4A9-ED11362BE768}" destId="{8FB6217C-8DBF-4FFC-B117-91608BECEA8E}" srcOrd="1" destOrd="0" presId="urn:microsoft.com/office/officeart/2005/8/layout/hList3"/>
    <dgm:cxn modelId="{C5FEA439-E693-491A-B50F-73AAB134ED57}" type="presParOf" srcId="{B5A1DCBB-FD24-4086-B4A9-ED11362BE768}" destId="{9A0D5E5D-05E5-49E0-A82C-B87CE4768D41}" srcOrd="2" destOrd="0" presId="urn:microsoft.com/office/officeart/2005/8/layout/hList3"/>
    <dgm:cxn modelId="{805E161D-9396-4887-9F31-8C3ECEA756BD}" type="presParOf" srcId="{37B8C0BC-66C4-46F7-8251-459D5163C479}" destId="{3F853531-8F60-4670-8E2C-8BA0994ADC45}"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45A9BEA-0812-4627-8C08-03B96BB61478}" type="doc">
      <dgm:prSet loTypeId="urn:microsoft.com/office/officeart/2005/8/layout/chevron1" loCatId="process" qsTypeId="urn:microsoft.com/office/officeart/2005/8/quickstyle/simple3" qsCatId="simple" csTypeId="urn:microsoft.com/office/officeart/2005/8/colors/accent1_2" csCatId="accent1" phldr="1"/>
      <dgm:spPr/>
    </dgm:pt>
    <dgm:pt modelId="{BF31C04A-732D-401F-A4DF-FCF093A0567D}">
      <dgm:prSet phldrT="[Text]"/>
      <dgm:spPr>
        <a:gradFill rotWithShape="0">
          <a:gsLst>
            <a:gs pos="0">
              <a:schemeClr val="tx2">
                <a:lumMod val="20000"/>
                <a:lumOff val="8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a:ln w="0">
          <a:solidFill>
            <a:schemeClr val="tx1">
              <a:lumMod val="95000"/>
              <a:lumOff val="5000"/>
            </a:schemeClr>
          </a:solidFill>
        </a:ln>
      </dgm:spPr>
      <dgm:t>
        <a:bodyPr/>
        <a:lstStyle/>
        <a:p>
          <a:r>
            <a:rPr lang="en-US" dirty="0" smtClean="0"/>
            <a:t>Louis Allen Associates</a:t>
          </a:r>
          <a:endParaRPr lang="en-US" dirty="0"/>
        </a:p>
      </dgm:t>
    </dgm:pt>
    <dgm:pt modelId="{F38DB125-1596-4A26-B26B-71EB2267926D}" type="parTrans" cxnId="{A63AAB78-051A-44B4-B81C-D45F9F7CB7E1}">
      <dgm:prSet/>
      <dgm:spPr/>
      <dgm:t>
        <a:bodyPr/>
        <a:lstStyle/>
        <a:p>
          <a:endParaRPr lang="en-US"/>
        </a:p>
      </dgm:t>
    </dgm:pt>
    <dgm:pt modelId="{4ED2737E-0B17-4F53-BDE9-EA33821C9A39}" type="sibTrans" cxnId="{A63AAB78-051A-44B4-B81C-D45F9F7CB7E1}">
      <dgm:prSet/>
      <dgm:spPr/>
      <dgm:t>
        <a:bodyPr/>
        <a:lstStyle/>
        <a:p>
          <a:endParaRPr lang="en-US"/>
        </a:p>
      </dgm:t>
    </dgm:pt>
    <dgm:pt modelId="{7B5C9AAF-3A89-473B-AC7B-F937A18289DE}">
      <dgm:prSet phldrT="[Text]"/>
      <dgm:spPr>
        <a:ln w="41275">
          <a:solidFill>
            <a:schemeClr val="tx1">
              <a:lumMod val="95000"/>
              <a:lumOff val="5000"/>
            </a:schemeClr>
          </a:solidFill>
        </a:ln>
      </dgm:spPr>
      <dgm:t>
        <a:bodyPr/>
        <a:lstStyle/>
        <a:p>
          <a:r>
            <a:rPr lang="en-US" dirty="0" smtClean="0"/>
            <a:t>Skopos Consulting Group</a:t>
          </a:r>
          <a:endParaRPr lang="en-US" dirty="0"/>
        </a:p>
      </dgm:t>
    </dgm:pt>
    <dgm:pt modelId="{5D619335-541F-48C0-8A9D-1C13EAB1EC0A}" type="parTrans" cxnId="{257FDC7B-6757-42CC-8E16-11FFE66A4832}">
      <dgm:prSet/>
      <dgm:spPr/>
      <dgm:t>
        <a:bodyPr/>
        <a:lstStyle/>
        <a:p>
          <a:endParaRPr lang="en-US"/>
        </a:p>
      </dgm:t>
    </dgm:pt>
    <dgm:pt modelId="{653A595E-B7F6-44E4-B46B-53A798E69AB6}" type="sibTrans" cxnId="{257FDC7B-6757-42CC-8E16-11FFE66A4832}">
      <dgm:prSet/>
      <dgm:spPr/>
      <dgm:t>
        <a:bodyPr/>
        <a:lstStyle/>
        <a:p>
          <a:endParaRPr lang="en-US"/>
        </a:p>
      </dgm:t>
    </dgm:pt>
    <dgm:pt modelId="{9B6FB6EF-2A07-438F-A68A-3D7CA8FA43FA}">
      <dgm:prSet phldrT="[Text]"/>
      <dgm:spPr/>
      <dgm:t>
        <a:bodyPr/>
        <a:lstStyle/>
        <a:p>
          <a:r>
            <a:rPr lang="en-US" dirty="0" smtClean="0"/>
            <a:t>Skopos Louis Allen Middle East</a:t>
          </a:r>
          <a:endParaRPr lang="en-US" dirty="0"/>
        </a:p>
      </dgm:t>
    </dgm:pt>
    <dgm:pt modelId="{C87467C7-D113-41BA-AA43-1D926C7E5BA8}" type="parTrans" cxnId="{B74BC150-7AFE-45EB-8EE8-B3C283DFDF48}">
      <dgm:prSet/>
      <dgm:spPr/>
      <dgm:t>
        <a:bodyPr/>
        <a:lstStyle/>
        <a:p>
          <a:endParaRPr lang="en-US"/>
        </a:p>
      </dgm:t>
    </dgm:pt>
    <dgm:pt modelId="{EB452146-26D1-4949-8EEA-012C6EF2D957}" type="sibTrans" cxnId="{B74BC150-7AFE-45EB-8EE8-B3C283DFDF48}">
      <dgm:prSet/>
      <dgm:spPr/>
      <dgm:t>
        <a:bodyPr/>
        <a:lstStyle/>
        <a:p>
          <a:endParaRPr lang="en-US"/>
        </a:p>
      </dgm:t>
    </dgm:pt>
    <dgm:pt modelId="{51AC3873-F6FB-4B12-A057-3168EBABA4B6}">
      <dgm:prSet phldrT="[Text]"/>
      <dgm:spPr/>
      <dgm:t>
        <a:bodyPr/>
        <a:lstStyle/>
        <a:p>
          <a:r>
            <a:rPr lang="en-US" dirty="0" smtClean="0"/>
            <a:t>Skopos Louis Allen Consulting</a:t>
          </a:r>
          <a:endParaRPr lang="en-US" dirty="0"/>
        </a:p>
      </dgm:t>
    </dgm:pt>
    <dgm:pt modelId="{F77F1526-FF1F-411F-AA4E-21A84821EAF6}" type="parTrans" cxnId="{C226817F-3A65-4A0E-B691-FBFACAD6A4DE}">
      <dgm:prSet/>
      <dgm:spPr/>
      <dgm:t>
        <a:bodyPr/>
        <a:lstStyle/>
        <a:p>
          <a:endParaRPr lang="en-US"/>
        </a:p>
      </dgm:t>
    </dgm:pt>
    <dgm:pt modelId="{7E911569-2F69-4B59-8BA8-08D489E87A51}" type="sibTrans" cxnId="{C226817F-3A65-4A0E-B691-FBFACAD6A4DE}">
      <dgm:prSet/>
      <dgm:spPr/>
      <dgm:t>
        <a:bodyPr/>
        <a:lstStyle/>
        <a:p>
          <a:endParaRPr lang="en-US"/>
        </a:p>
      </dgm:t>
    </dgm:pt>
    <dgm:pt modelId="{A24B1C75-1A80-4755-BD66-40AD9667B236}">
      <dgm:prSet phldrT="[Text]"/>
      <dgm:spPr/>
      <dgm:t>
        <a:bodyPr/>
        <a:lstStyle/>
        <a:p>
          <a:r>
            <a:rPr lang="en-US" dirty="0" smtClean="0"/>
            <a:t>Skopos Consulting</a:t>
          </a:r>
          <a:endParaRPr lang="en-US" dirty="0"/>
        </a:p>
      </dgm:t>
    </dgm:pt>
    <dgm:pt modelId="{5CBEF7DE-D573-4C90-A49B-8D21C3DDA9B6}" type="parTrans" cxnId="{E5BC967E-B518-46CA-928B-FB6D2C14ED0B}">
      <dgm:prSet/>
      <dgm:spPr/>
      <dgm:t>
        <a:bodyPr/>
        <a:lstStyle/>
        <a:p>
          <a:endParaRPr lang="en-US"/>
        </a:p>
      </dgm:t>
    </dgm:pt>
    <dgm:pt modelId="{B3E31E4C-3B94-4FEF-8573-E3EC04E7F619}" type="sibTrans" cxnId="{E5BC967E-B518-46CA-928B-FB6D2C14ED0B}">
      <dgm:prSet/>
      <dgm:spPr/>
      <dgm:t>
        <a:bodyPr/>
        <a:lstStyle/>
        <a:p>
          <a:endParaRPr lang="en-US"/>
        </a:p>
      </dgm:t>
    </dgm:pt>
    <dgm:pt modelId="{8155B6A4-CBB5-4857-9D79-C72E684CEEAF}" type="pres">
      <dgm:prSet presAssocID="{D45A9BEA-0812-4627-8C08-03B96BB61478}" presName="Name0" presStyleCnt="0">
        <dgm:presLayoutVars>
          <dgm:dir/>
          <dgm:animLvl val="lvl"/>
          <dgm:resizeHandles val="exact"/>
        </dgm:presLayoutVars>
      </dgm:prSet>
      <dgm:spPr/>
    </dgm:pt>
    <dgm:pt modelId="{E9C0A26E-6126-4612-A3F6-8E14ED580390}" type="pres">
      <dgm:prSet presAssocID="{BF31C04A-732D-401F-A4DF-FCF093A0567D}" presName="parTxOnly" presStyleLbl="node1" presStyleIdx="0" presStyleCnt="5" custLinFactY="-100000" custLinFactNeighborY="-163508">
        <dgm:presLayoutVars>
          <dgm:chMax val="0"/>
          <dgm:chPref val="0"/>
          <dgm:bulletEnabled val="1"/>
        </dgm:presLayoutVars>
      </dgm:prSet>
      <dgm:spPr/>
      <dgm:t>
        <a:bodyPr/>
        <a:lstStyle/>
        <a:p>
          <a:endParaRPr lang="en-US"/>
        </a:p>
      </dgm:t>
    </dgm:pt>
    <dgm:pt modelId="{5ECD66E7-E333-492E-B821-EC51871476F5}" type="pres">
      <dgm:prSet presAssocID="{4ED2737E-0B17-4F53-BDE9-EA33821C9A39}" presName="parTxOnlySpace" presStyleCnt="0"/>
      <dgm:spPr/>
    </dgm:pt>
    <dgm:pt modelId="{06D741A1-6E94-4DAC-B438-CE4C38DBBFD0}" type="pres">
      <dgm:prSet presAssocID="{7B5C9AAF-3A89-473B-AC7B-F937A18289DE}" presName="parTxOnly" presStyleLbl="node1" presStyleIdx="1" presStyleCnt="5" custLinFactY="-100000" custLinFactNeighborY="-163508">
        <dgm:presLayoutVars>
          <dgm:chMax val="0"/>
          <dgm:chPref val="0"/>
          <dgm:bulletEnabled val="1"/>
        </dgm:presLayoutVars>
      </dgm:prSet>
      <dgm:spPr/>
      <dgm:t>
        <a:bodyPr/>
        <a:lstStyle/>
        <a:p>
          <a:endParaRPr lang="en-US"/>
        </a:p>
      </dgm:t>
    </dgm:pt>
    <dgm:pt modelId="{A5F36688-D85F-4C71-B046-E87BF07B9337}" type="pres">
      <dgm:prSet presAssocID="{653A595E-B7F6-44E4-B46B-53A798E69AB6}" presName="parTxOnlySpace" presStyleCnt="0"/>
      <dgm:spPr/>
    </dgm:pt>
    <dgm:pt modelId="{08B5FCBA-AD04-4630-B13F-9BA751595DF1}" type="pres">
      <dgm:prSet presAssocID="{9B6FB6EF-2A07-438F-A68A-3D7CA8FA43FA}" presName="parTxOnly" presStyleLbl="node1" presStyleIdx="2" presStyleCnt="5" custLinFactY="-100000" custLinFactNeighborY="-163508">
        <dgm:presLayoutVars>
          <dgm:chMax val="0"/>
          <dgm:chPref val="0"/>
          <dgm:bulletEnabled val="1"/>
        </dgm:presLayoutVars>
      </dgm:prSet>
      <dgm:spPr/>
      <dgm:t>
        <a:bodyPr/>
        <a:lstStyle/>
        <a:p>
          <a:endParaRPr lang="en-US"/>
        </a:p>
      </dgm:t>
    </dgm:pt>
    <dgm:pt modelId="{AC20BA75-36FB-4758-AF4D-DD6079ADC457}" type="pres">
      <dgm:prSet presAssocID="{EB452146-26D1-4949-8EEA-012C6EF2D957}" presName="parTxOnlySpace" presStyleCnt="0"/>
      <dgm:spPr/>
    </dgm:pt>
    <dgm:pt modelId="{4C062441-2E89-406B-AF93-13912CFFD8DD}" type="pres">
      <dgm:prSet presAssocID="{51AC3873-F6FB-4B12-A057-3168EBABA4B6}" presName="parTxOnly" presStyleLbl="node1" presStyleIdx="3" presStyleCnt="5" custLinFactY="-100000" custLinFactNeighborY="-163508">
        <dgm:presLayoutVars>
          <dgm:chMax val="0"/>
          <dgm:chPref val="0"/>
          <dgm:bulletEnabled val="1"/>
        </dgm:presLayoutVars>
      </dgm:prSet>
      <dgm:spPr/>
      <dgm:t>
        <a:bodyPr/>
        <a:lstStyle/>
        <a:p>
          <a:endParaRPr lang="en-US"/>
        </a:p>
      </dgm:t>
    </dgm:pt>
    <dgm:pt modelId="{3E519C30-F6BA-403D-B20E-FF283DA92F3E}" type="pres">
      <dgm:prSet presAssocID="{7E911569-2F69-4B59-8BA8-08D489E87A51}" presName="parTxOnlySpace" presStyleCnt="0"/>
      <dgm:spPr/>
    </dgm:pt>
    <dgm:pt modelId="{2D699B85-8B90-401A-A5AE-9A01A8F7ADAB}" type="pres">
      <dgm:prSet presAssocID="{A24B1C75-1A80-4755-BD66-40AD9667B236}" presName="parTxOnly" presStyleLbl="node1" presStyleIdx="4" presStyleCnt="5" custLinFactY="-100000" custLinFactNeighborY="-163508">
        <dgm:presLayoutVars>
          <dgm:chMax val="0"/>
          <dgm:chPref val="0"/>
          <dgm:bulletEnabled val="1"/>
        </dgm:presLayoutVars>
      </dgm:prSet>
      <dgm:spPr/>
      <dgm:t>
        <a:bodyPr/>
        <a:lstStyle/>
        <a:p>
          <a:endParaRPr lang="en-US"/>
        </a:p>
      </dgm:t>
    </dgm:pt>
  </dgm:ptLst>
  <dgm:cxnLst>
    <dgm:cxn modelId="{60C084CE-B918-4949-A4C8-3990643BAF85}" type="presOf" srcId="{7B5C9AAF-3A89-473B-AC7B-F937A18289DE}" destId="{06D741A1-6E94-4DAC-B438-CE4C38DBBFD0}" srcOrd="0" destOrd="0" presId="urn:microsoft.com/office/officeart/2005/8/layout/chevron1"/>
    <dgm:cxn modelId="{A63AAB78-051A-44B4-B81C-D45F9F7CB7E1}" srcId="{D45A9BEA-0812-4627-8C08-03B96BB61478}" destId="{BF31C04A-732D-401F-A4DF-FCF093A0567D}" srcOrd="0" destOrd="0" parTransId="{F38DB125-1596-4A26-B26B-71EB2267926D}" sibTransId="{4ED2737E-0B17-4F53-BDE9-EA33821C9A39}"/>
    <dgm:cxn modelId="{257FDC7B-6757-42CC-8E16-11FFE66A4832}" srcId="{D45A9BEA-0812-4627-8C08-03B96BB61478}" destId="{7B5C9AAF-3A89-473B-AC7B-F937A18289DE}" srcOrd="1" destOrd="0" parTransId="{5D619335-541F-48C0-8A9D-1C13EAB1EC0A}" sibTransId="{653A595E-B7F6-44E4-B46B-53A798E69AB6}"/>
    <dgm:cxn modelId="{67FCCF85-E1F9-4A52-84EE-0959E31F089B}" type="presOf" srcId="{D45A9BEA-0812-4627-8C08-03B96BB61478}" destId="{8155B6A4-CBB5-4857-9D79-C72E684CEEAF}" srcOrd="0" destOrd="0" presId="urn:microsoft.com/office/officeart/2005/8/layout/chevron1"/>
    <dgm:cxn modelId="{747D4EFE-519D-4169-93FA-56769742C142}" type="presOf" srcId="{9B6FB6EF-2A07-438F-A68A-3D7CA8FA43FA}" destId="{08B5FCBA-AD04-4630-B13F-9BA751595DF1}" srcOrd="0" destOrd="0" presId="urn:microsoft.com/office/officeart/2005/8/layout/chevron1"/>
    <dgm:cxn modelId="{E5BC967E-B518-46CA-928B-FB6D2C14ED0B}" srcId="{D45A9BEA-0812-4627-8C08-03B96BB61478}" destId="{A24B1C75-1A80-4755-BD66-40AD9667B236}" srcOrd="4" destOrd="0" parTransId="{5CBEF7DE-D573-4C90-A49B-8D21C3DDA9B6}" sibTransId="{B3E31E4C-3B94-4FEF-8573-E3EC04E7F619}"/>
    <dgm:cxn modelId="{AA9194A3-7F6C-4563-9B69-DBC62495FB75}" type="presOf" srcId="{A24B1C75-1A80-4755-BD66-40AD9667B236}" destId="{2D699B85-8B90-401A-A5AE-9A01A8F7ADAB}" srcOrd="0" destOrd="0" presId="urn:microsoft.com/office/officeart/2005/8/layout/chevron1"/>
    <dgm:cxn modelId="{B74BC150-7AFE-45EB-8EE8-B3C283DFDF48}" srcId="{D45A9BEA-0812-4627-8C08-03B96BB61478}" destId="{9B6FB6EF-2A07-438F-A68A-3D7CA8FA43FA}" srcOrd="2" destOrd="0" parTransId="{C87467C7-D113-41BA-AA43-1D926C7E5BA8}" sibTransId="{EB452146-26D1-4949-8EEA-012C6EF2D957}"/>
    <dgm:cxn modelId="{D9FD49DD-A3FC-4CBD-A556-52FBC069AD92}" type="presOf" srcId="{51AC3873-F6FB-4B12-A057-3168EBABA4B6}" destId="{4C062441-2E89-406B-AF93-13912CFFD8DD}" srcOrd="0" destOrd="0" presId="urn:microsoft.com/office/officeart/2005/8/layout/chevron1"/>
    <dgm:cxn modelId="{0CC9074C-FCA9-4416-8092-BBB77762429F}" type="presOf" srcId="{BF31C04A-732D-401F-A4DF-FCF093A0567D}" destId="{E9C0A26E-6126-4612-A3F6-8E14ED580390}" srcOrd="0" destOrd="0" presId="urn:microsoft.com/office/officeart/2005/8/layout/chevron1"/>
    <dgm:cxn modelId="{C226817F-3A65-4A0E-B691-FBFACAD6A4DE}" srcId="{D45A9BEA-0812-4627-8C08-03B96BB61478}" destId="{51AC3873-F6FB-4B12-A057-3168EBABA4B6}" srcOrd="3" destOrd="0" parTransId="{F77F1526-FF1F-411F-AA4E-21A84821EAF6}" sibTransId="{7E911569-2F69-4B59-8BA8-08D489E87A51}"/>
    <dgm:cxn modelId="{94AEA9D5-BBCC-4F85-83BB-9C94803009AA}" type="presParOf" srcId="{8155B6A4-CBB5-4857-9D79-C72E684CEEAF}" destId="{E9C0A26E-6126-4612-A3F6-8E14ED580390}" srcOrd="0" destOrd="0" presId="urn:microsoft.com/office/officeart/2005/8/layout/chevron1"/>
    <dgm:cxn modelId="{6E68E07D-73EC-4B0C-9F5D-A05298C5F560}" type="presParOf" srcId="{8155B6A4-CBB5-4857-9D79-C72E684CEEAF}" destId="{5ECD66E7-E333-492E-B821-EC51871476F5}" srcOrd="1" destOrd="0" presId="urn:microsoft.com/office/officeart/2005/8/layout/chevron1"/>
    <dgm:cxn modelId="{85212AD1-F8BE-4EDF-BA34-A09A6FBEDB5F}" type="presParOf" srcId="{8155B6A4-CBB5-4857-9D79-C72E684CEEAF}" destId="{06D741A1-6E94-4DAC-B438-CE4C38DBBFD0}" srcOrd="2" destOrd="0" presId="urn:microsoft.com/office/officeart/2005/8/layout/chevron1"/>
    <dgm:cxn modelId="{C0084A7C-5E01-4E9C-804E-A6EB42DEFF59}" type="presParOf" srcId="{8155B6A4-CBB5-4857-9D79-C72E684CEEAF}" destId="{A5F36688-D85F-4C71-B046-E87BF07B9337}" srcOrd="3" destOrd="0" presId="urn:microsoft.com/office/officeart/2005/8/layout/chevron1"/>
    <dgm:cxn modelId="{676508CF-5E68-46FD-B9C9-7B24F3728B79}" type="presParOf" srcId="{8155B6A4-CBB5-4857-9D79-C72E684CEEAF}" destId="{08B5FCBA-AD04-4630-B13F-9BA751595DF1}" srcOrd="4" destOrd="0" presId="urn:microsoft.com/office/officeart/2005/8/layout/chevron1"/>
    <dgm:cxn modelId="{64D54577-F1CC-4714-AE18-F572CCAECBAE}" type="presParOf" srcId="{8155B6A4-CBB5-4857-9D79-C72E684CEEAF}" destId="{AC20BA75-36FB-4758-AF4D-DD6079ADC457}" srcOrd="5" destOrd="0" presId="urn:microsoft.com/office/officeart/2005/8/layout/chevron1"/>
    <dgm:cxn modelId="{5BF1A5CF-5DB1-4EE5-91D8-780279D0C40B}" type="presParOf" srcId="{8155B6A4-CBB5-4857-9D79-C72E684CEEAF}" destId="{4C062441-2E89-406B-AF93-13912CFFD8DD}" srcOrd="6" destOrd="0" presId="urn:microsoft.com/office/officeart/2005/8/layout/chevron1"/>
    <dgm:cxn modelId="{062B3531-6C56-46D6-8467-6AA4472E75CC}" type="presParOf" srcId="{8155B6A4-CBB5-4857-9D79-C72E684CEEAF}" destId="{3E519C30-F6BA-403D-B20E-FF283DA92F3E}" srcOrd="7" destOrd="0" presId="urn:microsoft.com/office/officeart/2005/8/layout/chevron1"/>
    <dgm:cxn modelId="{9B9666EA-B991-45DC-A440-6A7DCA7C93AC}" type="presParOf" srcId="{8155B6A4-CBB5-4857-9D79-C72E684CEEAF}" destId="{2D699B85-8B90-401A-A5AE-9A01A8F7ADAB}" srcOrd="8"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45A9BEA-0812-4627-8C08-03B96BB61478}" type="doc">
      <dgm:prSet loTypeId="urn:microsoft.com/office/officeart/2005/8/layout/chevron1" loCatId="process" qsTypeId="urn:microsoft.com/office/officeart/2005/8/quickstyle/simple3" qsCatId="simple" csTypeId="urn:microsoft.com/office/officeart/2005/8/colors/accent1_2" csCatId="accent1" phldr="1"/>
      <dgm:spPr/>
    </dgm:pt>
    <dgm:pt modelId="{BF31C04A-732D-401F-A4DF-FCF093A0567D}">
      <dgm:prSet phldrT="[Text]"/>
      <dgm:spPr>
        <a:gradFill rotWithShape="0">
          <a:gsLst>
            <a:gs pos="0">
              <a:schemeClr val="tx2">
                <a:lumMod val="20000"/>
                <a:lumOff val="8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a:ln w="0">
          <a:solidFill>
            <a:schemeClr val="tx1">
              <a:lumMod val="95000"/>
              <a:lumOff val="5000"/>
            </a:schemeClr>
          </a:solidFill>
        </a:ln>
      </dgm:spPr>
      <dgm:t>
        <a:bodyPr/>
        <a:lstStyle/>
        <a:p>
          <a:r>
            <a:rPr lang="en-US" dirty="0" smtClean="0"/>
            <a:t>Louis Allen Associates</a:t>
          </a:r>
          <a:endParaRPr lang="en-US" dirty="0"/>
        </a:p>
      </dgm:t>
    </dgm:pt>
    <dgm:pt modelId="{F38DB125-1596-4A26-B26B-71EB2267926D}" type="parTrans" cxnId="{A63AAB78-051A-44B4-B81C-D45F9F7CB7E1}">
      <dgm:prSet/>
      <dgm:spPr/>
      <dgm:t>
        <a:bodyPr/>
        <a:lstStyle/>
        <a:p>
          <a:endParaRPr lang="en-US"/>
        </a:p>
      </dgm:t>
    </dgm:pt>
    <dgm:pt modelId="{4ED2737E-0B17-4F53-BDE9-EA33821C9A39}" type="sibTrans" cxnId="{A63AAB78-051A-44B4-B81C-D45F9F7CB7E1}">
      <dgm:prSet/>
      <dgm:spPr/>
      <dgm:t>
        <a:bodyPr/>
        <a:lstStyle/>
        <a:p>
          <a:endParaRPr lang="en-US"/>
        </a:p>
      </dgm:t>
    </dgm:pt>
    <dgm:pt modelId="{7B5C9AAF-3A89-473B-AC7B-F937A18289DE}">
      <dgm:prSet phldrT="[Text]"/>
      <dgm:spPr/>
      <dgm:t>
        <a:bodyPr/>
        <a:lstStyle/>
        <a:p>
          <a:r>
            <a:rPr lang="en-US" dirty="0" smtClean="0"/>
            <a:t>Skopos Consulting Group</a:t>
          </a:r>
          <a:endParaRPr lang="en-US" dirty="0"/>
        </a:p>
      </dgm:t>
    </dgm:pt>
    <dgm:pt modelId="{5D619335-541F-48C0-8A9D-1C13EAB1EC0A}" type="parTrans" cxnId="{257FDC7B-6757-42CC-8E16-11FFE66A4832}">
      <dgm:prSet/>
      <dgm:spPr/>
      <dgm:t>
        <a:bodyPr/>
        <a:lstStyle/>
        <a:p>
          <a:endParaRPr lang="en-US"/>
        </a:p>
      </dgm:t>
    </dgm:pt>
    <dgm:pt modelId="{653A595E-B7F6-44E4-B46B-53A798E69AB6}" type="sibTrans" cxnId="{257FDC7B-6757-42CC-8E16-11FFE66A4832}">
      <dgm:prSet/>
      <dgm:spPr/>
      <dgm:t>
        <a:bodyPr/>
        <a:lstStyle/>
        <a:p>
          <a:endParaRPr lang="en-US"/>
        </a:p>
      </dgm:t>
    </dgm:pt>
    <dgm:pt modelId="{9B6FB6EF-2A07-438F-A68A-3D7CA8FA43FA}">
      <dgm:prSet phldrT="[Text]"/>
      <dgm:spPr>
        <a:ln w="41275">
          <a:solidFill>
            <a:schemeClr val="tx1">
              <a:lumMod val="95000"/>
              <a:lumOff val="5000"/>
            </a:schemeClr>
          </a:solidFill>
        </a:ln>
      </dgm:spPr>
      <dgm:t>
        <a:bodyPr/>
        <a:lstStyle/>
        <a:p>
          <a:r>
            <a:rPr lang="en-US" dirty="0" smtClean="0"/>
            <a:t>Skopos Louis Allen Middle East</a:t>
          </a:r>
          <a:endParaRPr lang="en-US" dirty="0"/>
        </a:p>
      </dgm:t>
    </dgm:pt>
    <dgm:pt modelId="{C87467C7-D113-41BA-AA43-1D926C7E5BA8}" type="parTrans" cxnId="{B74BC150-7AFE-45EB-8EE8-B3C283DFDF48}">
      <dgm:prSet/>
      <dgm:spPr/>
      <dgm:t>
        <a:bodyPr/>
        <a:lstStyle/>
        <a:p>
          <a:endParaRPr lang="en-US"/>
        </a:p>
      </dgm:t>
    </dgm:pt>
    <dgm:pt modelId="{EB452146-26D1-4949-8EEA-012C6EF2D957}" type="sibTrans" cxnId="{B74BC150-7AFE-45EB-8EE8-B3C283DFDF48}">
      <dgm:prSet/>
      <dgm:spPr/>
      <dgm:t>
        <a:bodyPr/>
        <a:lstStyle/>
        <a:p>
          <a:endParaRPr lang="en-US"/>
        </a:p>
      </dgm:t>
    </dgm:pt>
    <dgm:pt modelId="{51AC3873-F6FB-4B12-A057-3168EBABA4B6}">
      <dgm:prSet phldrT="[Text]"/>
      <dgm:spPr/>
      <dgm:t>
        <a:bodyPr/>
        <a:lstStyle/>
        <a:p>
          <a:r>
            <a:rPr lang="en-US" dirty="0" smtClean="0"/>
            <a:t>Skopos Louis Allen Consulting</a:t>
          </a:r>
          <a:endParaRPr lang="en-US" dirty="0"/>
        </a:p>
      </dgm:t>
    </dgm:pt>
    <dgm:pt modelId="{F77F1526-FF1F-411F-AA4E-21A84821EAF6}" type="parTrans" cxnId="{C226817F-3A65-4A0E-B691-FBFACAD6A4DE}">
      <dgm:prSet/>
      <dgm:spPr/>
      <dgm:t>
        <a:bodyPr/>
        <a:lstStyle/>
        <a:p>
          <a:endParaRPr lang="en-US"/>
        </a:p>
      </dgm:t>
    </dgm:pt>
    <dgm:pt modelId="{7E911569-2F69-4B59-8BA8-08D489E87A51}" type="sibTrans" cxnId="{C226817F-3A65-4A0E-B691-FBFACAD6A4DE}">
      <dgm:prSet/>
      <dgm:spPr/>
      <dgm:t>
        <a:bodyPr/>
        <a:lstStyle/>
        <a:p>
          <a:endParaRPr lang="en-US"/>
        </a:p>
      </dgm:t>
    </dgm:pt>
    <dgm:pt modelId="{A24B1C75-1A80-4755-BD66-40AD9667B236}">
      <dgm:prSet phldrT="[Text]"/>
      <dgm:spPr/>
      <dgm:t>
        <a:bodyPr/>
        <a:lstStyle/>
        <a:p>
          <a:r>
            <a:rPr lang="en-US" dirty="0" smtClean="0"/>
            <a:t>Skopos Consulting</a:t>
          </a:r>
          <a:endParaRPr lang="en-US" dirty="0"/>
        </a:p>
      </dgm:t>
    </dgm:pt>
    <dgm:pt modelId="{5CBEF7DE-D573-4C90-A49B-8D21C3DDA9B6}" type="parTrans" cxnId="{E5BC967E-B518-46CA-928B-FB6D2C14ED0B}">
      <dgm:prSet/>
      <dgm:spPr/>
      <dgm:t>
        <a:bodyPr/>
        <a:lstStyle/>
        <a:p>
          <a:endParaRPr lang="en-US"/>
        </a:p>
      </dgm:t>
    </dgm:pt>
    <dgm:pt modelId="{B3E31E4C-3B94-4FEF-8573-E3EC04E7F619}" type="sibTrans" cxnId="{E5BC967E-B518-46CA-928B-FB6D2C14ED0B}">
      <dgm:prSet/>
      <dgm:spPr/>
      <dgm:t>
        <a:bodyPr/>
        <a:lstStyle/>
        <a:p>
          <a:endParaRPr lang="en-US"/>
        </a:p>
      </dgm:t>
    </dgm:pt>
    <dgm:pt modelId="{8155B6A4-CBB5-4857-9D79-C72E684CEEAF}" type="pres">
      <dgm:prSet presAssocID="{D45A9BEA-0812-4627-8C08-03B96BB61478}" presName="Name0" presStyleCnt="0">
        <dgm:presLayoutVars>
          <dgm:dir/>
          <dgm:animLvl val="lvl"/>
          <dgm:resizeHandles val="exact"/>
        </dgm:presLayoutVars>
      </dgm:prSet>
      <dgm:spPr/>
    </dgm:pt>
    <dgm:pt modelId="{E9C0A26E-6126-4612-A3F6-8E14ED580390}" type="pres">
      <dgm:prSet presAssocID="{BF31C04A-732D-401F-A4DF-FCF093A0567D}" presName="parTxOnly" presStyleLbl="node1" presStyleIdx="0" presStyleCnt="5" custLinFactY="-100000" custLinFactNeighborY="-163508">
        <dgm:presLayoutVars>
          <dgm:chMax val="0"/>
          <dgm:chPref val="0"/>
          <dgm:bulletEnabled val="1"/>
        </dgm:presLayoutVars>
      </dgm:prSet>
      <dgm:spPr/>
      <dgm:t>
        <a:bodyPr/>
        <a:lstStyle/>
        <a:p>
          <a:endParaRPr lang="en-US"/>
        </a:p>
      </dgm:t>
    </dgm:pt>
    <dgm:pt modelId="{5ECD66E7-E333-492E-B821-EC51871476F5}" type="pres">
      <dgm:prSet presAssocID="{4ED2737E-0B17-4F53-BDE9-EA33821C9A39}" presName="parTxOnlySpace" presStyleCnt="0"/>
      <dgm:spPr/>
    </dgm:pt>
    <dgm:pt modelId="{06D741A1-6E94-4DAC-B438-CE4C38DBBFD0}" type="pres">
      <dgm:prSet presAssocID="{7B5C9AAF-3A89-473B-AC7B-F937A18289DE}" presName="parTxOnly" presStyleLbl="node1" presStyleIdx="1" presStyleCnt="5" custLinFactY="-100000" custLinFactNeighborY="-163508">
        <dgm:presLayoutVars>
          <dgm:chMax val="0"/>
          <dgm:chPref val="0"/>
          <dgm:bulletEnabled val="1"/>
        </dgm:presLayoutVars>
      </dgm:prSet>
      <dgm:spPr/>
      <dgm:t>
        <a:bodyPr/>
        <a:lstStyle/>
        <a:p>
          <a:endParaRPr lang="en-US"/>
        </a:p>
      </dgm:t>
    </dgm:pt>
    <dgm:pt modelId="{A5F36688-D85F-4C71-B046-E87BF07B9337}" type="pres">
      <dgm:prSet presAssocID="{653A595E-B7F6-44E4-B46B-53A798E69AB6}" presName="parTxOnlySpace" presStyleCnt="0"/>
      <dgm:spPr/>
    </dgm:pt>
    <dgm:pt modelId="{08B5FCBA-AD04-4630-B13F-9BA751595DF1}" type="pres">
      <dgm:prSet presAssocID="{9B6FB6EF-2A07-438F-A68A-3D7CA8FA43FA}" presName="parTxOnly" presStyleLbl="node1" presStyleIdx="2" presStyleCnt="5" custLinFactY="-100000" custLinFactNeighborY="-163508">
        <dgm:presLayoutVars>
          <dgm:chMax val="0"/>
          <dgm:chPref val="0"/>
          <dgm:bulletEnabled val="1"/>
        </dgm:presLayoutVars>
      </dgm:prSet>
      <dgm:spPr/>
      <dgm:t>
        <a:bodyPr/>
        <a:lstStyle/>
        <a:p>
          <a:endParaRPr lang="en-US"/>
        </a:p>
      </dgm:t>
    </dgm:pt>
    <dgm:pt modelId="{AC20BA75-36FB-4758-AF4D-DD6079ADC457}" type="pres">
      <dgm:prSet presAssocID="{EB452146-26D1-4949-8EEA-012C6EF2D957}" presName="parTxOnlySpace" presStyleCnt="0"/>
      <dgm:spPr/>
    </dgm:pt>
    <dgm:pt modelId="{4C062441-2E89-406B-AF93-13912CFFD8DD}" type="pres">
      <dgm:prSet presAssocID="{51AC3873-F6FB-4B12-A057-3168EBABA4B6}" presName="parTxOnly" presStyleLbl="node1" presStyleIdx="3" presStyleCnt="5" custLinFactY="-100000" custLinFactNeighborY="-163508">
        <dgm:presLayoutVars>
          <dgm:chMax val="0"/>
          <dgm:chPref val="0"/>
          <dgm:bulletEnabled val="1"/>
        </dgm:presLayoutVars>
      </dgm:prSet>
      <dgm:spPr/>
      <dgm:t>
        <a:bodyPr/>
        <a:lstStyle/>
        <a:p>
          <a:endParaRPr lang="en-US"/>
        </a:p>
      </dgm:t>
    </dgm:pt>
    <dgm:pt modelId="{3E519C30-F6BA-403D-B20E-FF283DA92F3E}" type="pres">
      <dgm:prSet presAssocID="{7E911569-2F69-4B59-8BA8-08D489E87A51}" presName="parTxOnlySpace" presStyleCnt="0"/>
      <dgm:spPr/>
    </dgm:pt>
    <dgm:pt modelId="{2D699B85-8B90-401A-A5AE-9A01A8F7ADAB}" type="pres">
      <dgm:prSet presAssocID="{A24B1C75-1A80-4755-BD66-40AD9667B236}" presName="parTxOnly" presStyleLbl="node1" presStyleIdx="4" presStyleCnt="5" custLinFactY="-100000" custLinFactNeighborY="-163508">
        <dgm:presLayoutVars>
          <dgm:chMax val="0"/>
          <dgm:chPref val="0"/>
          <dgm:bulletEnabled val="1"/>
        </dgm:presLayoutVars>
      </dgm:prSet>
      <dgm:spPr/>
      <dgm:t>
        <a:bodyPr/>
        <a:lstStyle/>
        <a:p>
          <a:endParaRPr lang="en-US"/>
        </a:p>
      </dgm:t>
    </dgm:pt>
  </dgm:ptLst>
  <dgm:cxnLst>
    <dgm:cxn modelId="{59DBD4BC-9EF7-4D0E-AC38-F80AC4A42790}" type="presOf" srcId="{7B5C9AAF-3A89-473B-AC7B-F937A18289DE}" destId="{06D741A1-6E94-4DAC-B438-CE4C38DBBFD0}" srcOrd="0" destOrd="0" presId="urn:microsoft.com/office/officeart/2005/8/layout/chevron1"/>
    <dgm:cxn modelId="{A63AAB78-051A-44B4-B81C-D45F9F7CB7E1}" srcId="{D45A9BEA-0812-4627-8C08-03B96BB61478}" destId="{BF31C04A-732D-401F-A4DF-FCF093A0567D}" srcOrd="0" destOrd="0" parTransId="{F38DB125-1596-4A26-B26B-71EB2267926D}" sibTransId="{4ED2737E-0B17-4F53-BDE9-EA33821C9A39}"/>
    <dgm:cxn modelId="{257FDC7B-6757-42CC-8E16-11FFE66A4832}" srcId="{D45A9BEA-0812-4627-8C08-03B96BB61478}" destId="{7B5C9AAF-3A89-473B-AC7B-F937A18289DE}" srcOrd="1" destOrd="0" parTransId="{5D619335-541F-48C0-8A9D-1C13EAB1EC0A}" sibTransId="{653A595E-B7F6-44E4-B46B-53A798E69AB6}"/>
    <dgm:cxn modelId="{48A6A4D7-2EB8-4934-8E83-380FBE6A1DE3}" type="presOf" srcId="{9B6FB6EF-2A07-438F-A68A-3D7CA8FA43FA}" destId="{08B5FCBA-AD04-4630-B13F-9BA751595DF1}" srcOrd="0" destOrd="0" presId="urn:microsoft.com/office/officeart/2005/8/layout/chevron1"/>
    <dgm:cxn modelId="{B146BD0B-9727-497C-AD97-92B821A504F4}" type="presOf" srcId="{D45A9BEA-0812-4627-8C08-03B96BB61478}" destId="{8155B6A4-CBB5-4857-9D79-C72E684CEEAF}" srcOrd="0" destOrd="0" presId="urn:microsoft.com/office/officeart/2005/8/layout/chevron1"/>
    <dgm:cxn modelId="{E5BC967E-B518-46CA-928B-FB6D2C14ED0B}" srcId="{D45A9BEA-0812-4627-8C08-03B96BB61478}" destId="{A24B1C75-1A80-4755-BD66-40AD9667B236}" srcOrd="4" destOrd="0" parTransId="{5CBEF7DE-D573-4C90-A49B-8D21C3DDA9B6}" sibTransId="{B3E31E4C-3B94-4FEF-8573-E3EC04E7F619}"/>
    <dgm:cxn modelId="{2D75469A-6020-4A5E-BEB8-485A853119A3}" type="presOf" srcId="{A24B1C75-1A80-4755-BD66-40AD9667B236}" destId="{2D699B85-8B90-401A-A5AE-9A01A8F7ADAB}" srcOrd="0" destOrd="0" presId="urn:microsoft.com/office/officeart/2005/8/layout/chevron1"/>
    <dgm:cxn modelId="{199B9D74-1676-4AE5-83E5-FA6019778DD8}" type="presOf" srcId="{51AC3873-F6FB-4B12-A057-3168EBABA4B6}" destId="{4C062441-2E89-406B-AF93-13912CFFD8DD}" srcOrd="0" destOrd="0" presId="urn:microsoft.com/office/officeart/2005/8/layout/chevron1"/>
    <dgm:cxn modelId="{32DB0062-0C08-483A-B731-E8A490B2DA4B}" type="presOf" srcId="{BF31C04A-732D-401F-A4DF-FCF093A0567D}" destId="{E9C0A26E-6126-4612-A3F6-8E14ED580390}" srcOrd="0" destOrd="0" presId="urn:microsoft.com/office/officeart/2005/8/layout/chevron1"/>
    <dgm:cxn modelId="{B74BC150-7AFE-45EB-8EE8-B3C283DFDF48}" srcId="{D45A9BEA-0812-4627-8C08-03B96BB61478}" destId="{9B6FB6EF-2A07-438F-A68A-3D7CA8FA43FA}" srcOrd="2" destOrd="0" parTransId="{C87467C7-D113-41BA-AA43-1D926C7E5BA8}" sibTransId="{EB452146-26D1-4949-8EEA-012C6EF2D957}"/>
    <dgm:cxn modelId="{C226817F-3A65-4A0E-B691-FBFACAD6A4DE}" srcId="{D45A9BEA-0812-4627-8C08-03B96BB61478}" destId="{51AC3873-F6FB-4B12-A057-3168EBABA4B6}" srcOrd="3" destOrd="0" parTransId="{F77F1526-FF1F-411F-AA4E-21A84821EAF6}" sibTransId="{7E911569-2F69-4B59-8BA8-08D489E87A51}"/>
    <dgm:cxn modelId="{15832C85-9252-4B60-B9B0-C69DA5E31AF9}" type="presParOf" srcId="{8155B6A4-CBB5-4857-9D79-C72E684CEEAF}" destId="{E9C0A26E-6126-4612-A3F6-8E14ED580390}" srcOrd="0" destOrd="0" presId="urn:microsoft.com/office/officeart/2005/8/layout/chevron1"/>
    <dgm:cxn modelId="{FBB2E855-32B4-4D8E-9381-E0AAFBC80280}" type="presParOf" srcId="{8155B6A4-CBB5-4857-9D79-C72E684CEEAF}" destId="{5ECD66E7-E333-492E-B821-EC51871476F5}" srcOrd="1" destOrd="0" presId="urn:microsoft.com/office/officeart/2005/8/layout/chevron1"/>
    <dgm:cxn modelId="{C12C2E4A-0BD4-46FC-873C-0BAEB08F817C}" type="presParOf" srcId="{8155B6A4-CBB5-4857-9D79-C72E684CEEAF}" destId="{06D741A1-6E94-4DAC-B438-CE4C38DBBFD0}" srcOrd="2" destOrd="0" presId="urn:microsoft.com/office/officeart/2005/8/layout/chevron1"/>
    <dgm:cxn modelId="{E89B3ADA-E0B7-44CF-8539-934EC91F9BD8}" type="presParOf" srcId="{8155B6A4-CBB5-4857-9D79-C72E684CEEAF}" destId="{A5F36688-D85F-4C71-B046-E87BF07B9337}" srcOrd="3" destOrd="0" presId="urn:microsoft.com/office/officeart/2005/8/layout/chevron1"/>
    <dgm:cxn modelId="{24565F80-0AE9-4B77-8646-BCC09847976D}" type="presParOf" srcId="{8155B6A4-CBB5-4857-9D79-C72E684CEEAF}" destId="{08B5FCBA-AD04-4630-B13F-9BA751595DF1}" srcOrd="4" destOrd="0" presId="urn:microsoft.com/office/officeart/2005/8/layout/chevron1"/>
    <dgm:cxn modelId="{EEFBE1FD-7012-4E45-A731-89135FB1086A}" type="presParOf" srcId="{8155B6A4-CBB5-4857-9D79-C72E684CEEAF}" destId="{AC20BA75-36FB-4758-AF4D-DD6079ADC457}" srcOrd="5" destOrd="0" presId="urn:microsoft.com/office/officeart/2005/8/layout/chevron1"/>
    <dgm:cxn modelId="{D896402A-3A67-4FAF-8EFE-9253B8AC77F4}" type="presParOf" srcId="{8155B6A4-CBB5-4857-9D79-C72E684CEEAF}" destId="{4C062441-2E89-406B-AF93-13912CFFD8DD}" srcOrd="6" destOrd="0" presId="urn:microsoft.com/office/officeart/2005/8/layout/chevron1"/>
    <dgm:cxn modelId="{6B4A5FB3-49F4-40A9-A31D-34EBEE35C672}" type="presParOf" srcId="{8155B6A4-CBB5-4857-9D79-C72E684CEEAF}" destId="{3E519C30-F6BA-403D-B20E-FF283DA92F3E}" srcOrd="7" destOrd="0" presId="urn:microsoft.com/office/officeart/2005/8/layout/chevron1"/>
    <dgm:cxn modelId="{139EA90C-DD7E-4587-864A-9451B476CF40}" type="presParOf" srcId="{8155B6A4-CBB5-4857-9D79-C72E684CEEAF}" destId="{2D699B85-8B90-401A-A5AE-9A01A8F7ADAB}" srcOrd="8"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45A9BEA-0812-4627-8C08-03B96BB61478}" type="doc">
      <dgm:prSet loTypeId="urn:microsoft.com/office/officeart/2005/8/layout/chevron1" loCatId="process" qsTypeId="urn:microsoft.com/office/officeart/2005/8/quickstyle/simple3" qsCatId="simple" csTypeId="urn:microsoft.com/office/officeart/2005/8/colors/accent1_2" csCatId="accent1" phldr="1"/>
      <dgm:spPr/>
    </dgm:pt>
    <dgm:pt modelId="{BF31C04A-732D-401F-A4DF-FCF093A0567D}">
      <dgm:prSet phldrT="[Text]"/>
      <dgm:spPr>
        <a:gradFill rotWithShape="0">
          <a:gsLst>
            <a:gs pos="0">
              <a:schemeClr val="tx2">
                <a:lumMod val="20000"/>
                <a:lumOff val="8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a:ln w="0">
          <a:solidFill>
            <a:schemeClr val="tx1">
              <a:lumMod val="95000"/>
              <a:lumOff val="5000"/>
            </a:schemeClr>
          </a:solidFill>
        </a:ln>
      </dgm:spPr>
      <dgm:t>
        <a:bodyPr/>
        <a:lstStyle/>
        <a:p>
          <a:r>
            <a:rPr lang="en-US" dirty="0" smtClean="0"/>
            <a:t>Louis Allen Associates</a:t>
          </a:r>
          <a:endParaRPr lang="en-US" dirty="0"/>
        </a:p>
      </dgm:t>
    </dgm:pt>
    <dgm:pt modelId="{F38DB125-1596-4A26-B26B-71EB2267926D}" type="parTrans" cxnId="{A63AAB78-051A-44B4-B81C-D45F9F7CB7E1}">
      <dgm:prSet/>
      <dgm:spPr/>
      <dgm:t>
        <a:bodyPr/>
        <a:lstStyle/>
        <a:p>
          <a:endParaRPr lang="en-US"/>
        </a:p>
      </dgm:t>
    </dgm:pt>
    <dgm:pt modelId="{4ED2737E-0B17-4F53-BDE9-EA33821C9A39}" type="sibTrans" cxnId="{A63AAB78-051A-44B4-B81C-D45F9F7CB7E1}">
      <dgm:prSet/>
      <dgm:spPr/>
      <dgm:t>
        <a:bodyPr/>
        <a:lstStyle/>
        <a:p>
          <a:endParaRPr lang="en-US"/>
        </a:p>
      </dgm:t>
    </dgm:pt>
    <dgm:pt modelId="{7B5C9AAF-3A89-473B-AC7B-F937A18289DE}">
      <dgm:prSet phldrT="[Text]"/>
      <dgm:spPr/>
      <dgm:t>
        <a:bodyPr/>
        <a:lstStyle/>
        <a:p>
          <a:r>
            <a:rPr lang="en-US" dirty="0" smtClean="0"/>
            <a:t>Skopos Consulting Group</a:t>
          </a:r>
          <a:endParaRPr lang="en-US" dirty="0"/>
        </a:p>
      </dgm:t>
    </dgm:pt>
    <dgm:pt modelId="{5D619335-541F-48C0-8A9D-1C13EAB1EC0A}" type="parTrans" cxnId="{257FDC7B-6757-42CC-8E16-11FFE66A4832}">
      <dgm:prSet/>
      <dgm:spPr/>
      <dgm:t>
        <a:bodyPr/>
        <a:lstStyle/>
        <a:p>
          <a:endParaRPr lang="en-US"/>
        </a:p>
      </dgm:t>
    </dgm:pt>
    <dgm:pt modelId="{653A595E-B7F6-44E4-B46B-53A798E69AB6}" type="sibTrans" cxnId="{257FDC7B-6757-42CC-8E16-11FFE66A4832}">
      <dgm:prSet/>
      <dgm:spPr/>
      <dgm:t>
        <a:bodyPr/>
        <a:lstStyle/>
        <a:p>
          <a:endParaRPr lang="en-US"/>
        </a:p>
      </dgm:t>
    </dgm:pt>
    <dgm:pt modelId="{9B6FB6EF-2A07-438F-A68A-3D7CA8FA43FA}">
      <dgm:prSet phldrT="[Text]"/>
      <dgm:spPr/>
      <dgm:t>
        <a:bodyPr/>
        <a:lstStyle/>
        <a:p>
          <a:r>
            <a:rPr lang="en-US" dirty="0" smtClean="0"/>
            <a:t>Skopos Louis Allen Middle East</a:t>
          </a:r>
          <a:endParaRPr lang="en-US" dirty="0"/>
        </a:p>
      </dgm:t>
    </dgm:pt>
    <dgm:pt modelId="{C87467C7-D113-41BA-AA43-1D926C7E5BA8}" type="parTrans" cxnId="{B74BC150-7AFE-45EB-8EE8-B3C283DFDF48}">
      <dgm:prSet/>
      <dgm:spPr/>
      <dgm:t>
        <a:bodyPr/>
        <a:lstStyle/>
        <a:p>
          <a:endParaRPr lang="en-US"/>
        </a:p>
      </dgm:t>
    </dgm:pt>
    <dgm:pt modelId="{EB452146-26D1-4949-8EEA-012C6EF2D957}" type="sibTrans" cxnId="{B74BC150-7AFE-45EB-8EE8-B3C283DFDF48}">
      <dgm:prSet/>
      <dgm:spPr/>
      <dgm:t>
        <a:bodyPr/>
        <a:lstStyle/>
        <a:p>
          <a:endParaRPr lang="en-US"/>
        </a:p>
      </dgm:t>
    </dgm:pt>
    <dgm:pt modelId="{51AC3873-F6FB-4B12-A057-3168EBABA4B6}">
      <dgm:prSet phldrT="[Text]"/>
      <dgm:spPr>
        <a:ln w="41275">
          <a:solidFill>
            <a:schemeClr val="tx1">
              <a:lumMod val="95000"/>
              <a:lumOff val="5000"/>
            </a:schemeClr>
          </a:solidFill>
        </a:ln>
      </dgm:spPr>
      <dgm:t>
        <a:bodyPr/>
        <a:lstStyle/>
        <a:p>
          <a:r>
            <a:rPr lang="en-US" dirty="0" smtClean="0"/>
            <a:t>Skopos Louis Allen Consulting</a:t>
          </a:r>
          <a:endParaRPr lang="en-US" dirty="0"/>
        </a:p>
      </dgm:t>
    </dgm:pt>
    <dgm:pt modelId="{F77F1526-FF1F-411F-AA4E-21A84821EAF6}" type="parTrans" cxnId="{C226817F-3A65-4A0E-B691-FBFACAD6A4DE}">
      <dgm:prSet/>
      <dgm:spPr/>
      <dgm:t>
        <a:bodyPr/>
        <a:lstStyle/>
        <a:p>
          <a:endParaRPr lang="en-US"/>
        </a:p>
      </dgm:t>
    </dgm:pt>
    <dgm:pt modelId="{7E911569-2F69-4B59-8BA8-08D489E87A51}" type="sibTrans" cxnId="{C226817F-3A65-4A0E-B691-FBFACAD6A4DE}">
      <dgm:prSet/>
      <dgm:spPr/>
      <dgm:t>
        <a:bodyPr/>
        <a:lstStyle/>
        <a:p>
          <a:endParaRPr lang="en-US"/>
        </a:p>
      </dgm:t>
    </dgm:pt>
    <dgm:pt modelId="{A24B1C75-1A80-4755-BD66-40AD9667B236}">
      <dgm:prSet phldrT="[Text]"/>
      <dgm:spPr/>
      <dgm:t>
        <a:bodyPr/>
        <a:lstStyle/>
        <a:p>
          <a:r>
            <a:rPr lang="en-US" dirty="0" smtClean="0"/>
            <a:t>Skopos Consulting</a:t>
          </a:r>
          <a:endParaRPr lang="en-US" dirty="0"/>
        </a:p>
      </dgm:t>
    </dgm:pt>
    <dgm:pt modelId="{5CBEF7DE-D573-4C90-A49B-8D21C3DDA9B6}" type="parTrans" cxnId="{E5BC967E-B518-46CA-928B-FB6D2C14ED0B}">
      <dgm:prSet/>
      <dgm:spPr/>
      <dgm:t>
        <a:bodyPr/>
        <a:lstStyle/>
        <a:p>
          <a:endParaRPr lang="en-US"/>
        </a:p>
      </dgm:t>
    </dgm:pt>
    <dgm:pt modelId="{B3E31E4C-3B94-4FEF-8573-E3EC04E7F619}" type="sibTrans" cxnId="{E5BC967E-B518-46CA-928B-FB6D2C14ED0B}">
      <dgm:prSet/>
      <dgm:spPr/>
      <dgm:t>
        <a:bodyPr/>
        <a:lstStyle/>
        <a:p>
          <a:endParaRPr lang="en-US"/>
        </a:p>
      </dgm:t>
    </dgm:pt>
    <dgm:pt modelId="{8155B6A4-CBB5-4857-9D79-C72E684CEEAF}" type="pres">
      <dgm:prSet presAssocID="{D45A9BEA-0812-4627-8C08-03B96BB61478}" presName="Name0" presStyleCnt="0">
        <dgm:presLayoutVars>
          <dgm:dir/>
          <dgm:animLvl val="lvl"/>
          <dgm:resizeHandles val="exact"/>
        </dgm:presLayoutVars>
      </dgm:prSet>
      <dgm:spPr/>
    </dgm:pt>
    <dgm:pt modelId="{E9C0A26E-6126-4612-A3F6-8E14ED580390}" type="pres">
      <dgm:prSet presAssocID="{BF31C04A-732D-401F-A4DF-FCF093A0567D}" presName="parTxOnly" presStyleLbl="node1" presStyleIdx="0" presStyleCnt="5" custLinFactY="-100000" custLinFactNeighborY="-159713">
        <dgm:presLayoutVars>
          <dgm:chMax val="0"/>
          <dgm:chPref val="0"/>
          <dgm:bulletEnabled val="1"/>
        </dgm:presLayoutVars>
      </dgm:prSet>
      <dgm:spPr/>
      <dgm:t>
        <a:bodyPr/>
        <a:lstStyle/>
        <a:p>
          <a:endParaRPr lang="en-US"/>
        </a:p>
      </dgm:t>
    </dgm:pt>
    <dgm:pt modelId="{5ECD66E7-E333-492E-B821-EC51871476F5}" type="pres">
      <dgm:prSet presAssocID="{4ED2737E-0B17-4F53-BDE9-EA33821C9A39}" presName="parTxOnlySpace" presStyleCnt="0"/>
      <dgm:spPr/>
    </dgm:pt>
    <dgm:pt modelId="{06D741A1-6E94-4DAC-B438-CE4C38DBBFD0}" type="pres">
      <dgm:prSet presAssocID="{7B5C9AAF-3A89-473B-AC7B-F937A18289DE}" presName="parTxOnly" presStyleLbl="node1" presStyleIdx="1" presStyleCnt="5" custLinFactY="-100000" custLinFactNeighborY="-163508">
        <dgm:presLayoutVars>
          <dgm:chMax val="0"/>
          <dgm:chPref val="0"/>
          <dgm:bulletEnabled val="1"/>
        </dgm:presLayoutVars>
      </dgm:prSet>
      <dgm:spPr/>
      <dgm:t>
        <a:bodyPr/>
        <a:lstStyle/>
        <a:p>
          <a:endParaRPr lang="en-US"/>
        </a:p>
      </dgm:t>
    </dgm:pt>
    <dgm:pt modelId="{A5F36688-D85F-4C71-B046-E87BF07B9337}" type="pres">
      <dgm:prSet presAssocID="{653A595E-B7F6-44E4-B46B-53A798E69AB6}" presName="parTxOnlySpace" presStyleCnt="0"/>
      <dgm:spPr/>
    </dgm:pt>
    <dgm:pt modelId="{08B5FCBA-AD04-4630-B13F-9BA751595DF1}" type="pres">
      <dgm:prSet presAssocID="{9B6FB6EF-2A07-438F-A68A-3D7CA8FA43FA}" presName="parTxOnly" presStyleLbl="node1" presStyleIdx="2" presStyleCnt="5" custLinFactY="-100000" custLinFactNeighborY="-163508">
        <dgm:presLayoutVars>
          <dgm:chMax val="0"/>
          <dgm:chPref val="0"/>
          <dgm:bulletEnabled val="1"/>
        </dgm:presLayoutVars>
      </dgm:prSet>
      <dgm:spPr/>
      <dgm:t>
        <a:bodyPr/>
        <a:lstStyle/>
        <a:p>
          <a:endParaRPr lang="en-US"/>
        </a:p>
      </dgm:t>
    </dgm:pt>
    <dgm:pt modelId="{AC20BA75-36FB-4758-AF4D-DD6079ADC457}" type="pres">
      <dgm:prSet presAssocID="{EB452146-26D1-4949-8EEA-012C6EF2D957}" presName="parTxOnlySpace" presStyleCnt="0"/>
      <dgm:spPr/>
    </dgm:pt>
    <dgm:pt modelId="{4C062441-2E89-406B-AF93-13912CFFD8DD}" type="pres">
      <dgm:prSet presAssocID="{51AC3873-F6FB-4B12-A057-3168EBABA4B6}" presName="parTxOnly" presStyleLbl="node1" presStyleIdx="3" presStyleCnt="5" custLinFactY="-100000" custLinFactNeighborY="-163508">
        <dgm:presLayoutVars>
          <dgm:chMax val="0"/>
          <dgm:chPref val="0"/>
          <dgm:bulletEnabled val="1"/>
        </dgm:presLayoutVars>
      </dgm:prSet>
      <dgm:spPr/>
      <dgm:t>
        <a:bodyPr/>
        <a:lstStyle/>
        <a:p>
          <a:endParaRPr lang="en-US"/>
        </a:p>
      </dgm:t>
    </dgm:pt>
    <dgm:pt modelId="{3E519C30-F6BA-403D-B20E-FF283DA92F3E}" type="pres">
      <dgm:prSet presAssocID="{7E911569-2F69-4B59-8BA8-08D489E87A51}" presName="parTxOnlySpace" presStyleCnt="0"/>
      <dgm:spPr/>
    </dgm:pt>
    <dgm:pt modelId="{2D699B85-8B90-401A-A5AE-9A01A8F7ADAB}" type="pres">
      <dgm:prSet presAssocID="{A24B1C75-1A80-4755-BD66-40AD9667B236}" presName="parTxOnly" presStyleLbl="node1" presStyleIdx="4" presStyleCnt="5" custLinFactY="-100000" custLinFactNeighborY="-163508">
        <dgm:presLayoutVars>
          <dgm:chMax val="0"/>
          <dgm:chPref val="0"/>
          <dgm:bulletEnabled val="1"/>
        </dgm:presLayoutVars>
      </dgm:prSet>
      <dgm:spPr/>
      <dgm:t>
        <a:bodyPr/>
        <a:lstStyle/>
        <a:p>
          <a:endParaRPr lang="en-US"/>
        </a:p>
      </dgm:t>
    </dgm:pt>
  </dgm:ptLst>
  <dgm:cxnLst>
    <dgm:cxn modelId="{C0F21F2B-9018-424F-BE20-05C7A466E354}" type="presOf" srcId="{A24B1C75-1A80-4755-BD66-40AD9667B236}" destId="{2D699B85-8B90-401A-A5AE-9A01A8F7ADAB}" srcOrd="0" destOrd="0" presId="urn:microsoft.com/office/officeart/2005/8/layout/chevron1"/>
    <dgm:cxn modelId="{A63AAB78-051A-44B4-B81C-D45F9F7CB7E1}" srcId="{D45A9BEA-0812-4627-8C08-03B96BB61478}" destId="{BF31C04A-732D-401F-A4DF-FCF093A0567D}" srcOrd="0" destOrd="0" parTransId="{F38DB125-1596-4A26-B26B-71EB2267926D}" sibTransId="{4ED2737E-0B17-4F53-BDE9-EA33821C9A39}"/>
    <dgm:cxn modelId="{997C5588-BA93-4879-AE6B-511D5A0A7ECD}" type="presOf" srcId="{7B5C9AAF-3A89-473B-AC7B-F937A18289DE}" destId="{06D741A1-6E94-4DAC-B438-CE4C38DBBFD0}" srcOrd="0" destOrd="0" presId="urn:microsoft.com/office/officeart/2005/8/layout/chevron1"/>
    <dgm:cxn modelId="{257FDC7B-6757-42CC-8E16-11FFE66A4832}" srcId="{D45A9BEA-0812-4627-8C08-03B96BB61478}" destId="{7B5C9AAF-3A89-473B-AC7B-F937A18289DE}" srcOrd="1" destOrd="0" parTransId="{5D619335-541F-48C0-8A9D-1C13EAB1EC0A}" sibTransId="{653A595E-B7F6-44E4-B46B-53A798E69AB6}"/>
    <dgm:cxn modelId="{F25FF939-6EAB-42AD-9D79-FD11652AE772}" type="presOf" srcId="{D45A9BEA-0812-4627-8C08-03B96BB61478}" destId="{8155B6A4-CBB5-4857-9D79-C72E684CEEAF}" srcOrd="0" destOrd="0" presId="urn:microsoft.com/office/officeart/2005/8/layout/chevron1"/>
    <dgm:cxn modelId="{2264AF96-BC53-4315-A24B-FD1BA2F2D4AC}" type="presOf" srcId="{9B6FB6EF-2A07-438F-A68A-3D7CA8FA43FA}" destId="{08B5FCBA-AD04-4630-B13F-9BA751595DF1}" srcOrd="0" destOrd="0" presId="urn:microsoft.com/office/officeart/2005/8/layout/chevron1"/>
    <dgm:cxn modelId="{E5BC967E-B518-46CA-928B-FB6D2C14ED0B}" srcId="{D45A9BEA-0812-4627-8C08-03B96BB61478}" destId="{A24B1C75-1A80-4755-BD66-40AD9667B236}" srcOrd="4" destOrd="0" parTransId="{5CBEF7DE-D573-4C90-A49B-8D21C3DDA9B6}" sibTransId="{B3E31E4C-3B94-4FEF-8573-E3EC04E7F619}"/>
    <dgm:cxn modelId="{203479F7-8AF3-4FAE-92D1-5B0D14DA6460}" type="presOf" srcId="{51AC3873-F6FB-4B12-A057-3168EBABA4B6}" destId="{4C062441-2E89-406B-AF93-13912CFFD8DD}" srcOrd="0" destOrd="0" presId="urn:microsoft.com/office/officeart/2005/8/layout/chevron1"/>
    <dgm:cxn modelId="{EA1F5890-7F92-4E1D-80D8-C243C6D8D669}" type="presOf" srcId="{BF31C04A-732D-401F-A4DF-FCF093A0567D}" destId="{E9C0A26E-6126-4612-A3F6-8E14ED580390}" srcOrd="0" destOrd="0" presId="urn:microsoft.com/office/officeart/2005/8/layout/chevron1"/>
    <dgm:cxn modelId="{B74BC150-7AFE-45EB-8EE8-B3C283DFDF48}" srcId="{D45A9BEA-0812-4627-8C08-03B96BB61478}" destId="{9B6FB6EF-2A07-438F-A68A-3D7CA8FA43FA}" srcOrd="2" destOrd="0" parTransId="{C87467C7-D113-41BA-AA43-1D926C7E5BA8}" sibTransId="{EB452146-26D1-4949-8EEA-012C6EF2D957}"/>
    <dgm:cxn modelId="{C226817F-3A65-4A0E-B691-FBFACAD6A4DE}" srcId="{D45A9BEA-0812-4627-8C08-03B96BB61478}" destId="{51AC3873-F6FB-4B12-A057-3168EBABA4B6}" srcOrd="3" destOrd="0" parTransId="{F77F1526-FF1F-411F-AA4E-21A84821EAF6}" sibTransId="{7E911569-2F69-4B59-8BA8-08D489E87A51}"/>
    <dgm:cxn modelId="{09C8E924-D6CD-498D-8121-A56B187A9538}" type="presParOf" srcId="{8155B6A4-CBB5-4857-9D79-C72E684CEEAF}" destId="{E9C0A26E-6126-4612-A3F6-8E14ED580390}" srcOrd="0" destOrd="0" presId="urn:microsoft.com/office/officeart/2005/8/layout/chevron1"/>
    <dgm:cxn modelId="{8CB1EED8-070D-4587-B0A9-2800F1B12A53}" type="presParOf" srcId="{8155B6A4-CBB5-4857-9D79-C72E684CEEAF}" destId="{5ECD66E7-E333-492E-B821-EC51871476F5}" srcOrd="1" destOrd="0" presId="urn:microsoft.com/office/officeart/2005/8/layout/chevron1"/>
    <dgm:cxn modelId="{C5B930AD-C3A6-4660-87F1-1C0EF1D08F4D}" type="presParOf" srcId="{8155B6A4-CBB5-4857-9D79-C72E684CEEAF}" destId="{06D741A1-6E94-4DAC-B438-CE4C38DBBFD0}" srcOrd="2" destOrd="0" presId="urn:microsoft.com/office/officeart/2005/8/layout/chevron1"/>
    <dgm:cxn modelId="{AF200EBA-683E-4E5B-AFD6-194BBAD8282A}" type="presParOf" srcId="{8155B6A4-CBB5-4857-9D79-C72E684CEEAF}" destId="{A5F36688-D85F-4C71-B046-E87BF07B9337}" srcOrd="3" destOrd="0" presId="urn:microsoft.com/office/officeart/2005/8/layout/chevron1"/>
    <dgm:cxn modelId="{5952F377-E4F4-482F-8ED7-AD2472A816F2}" type="presParOf" srcId="{8155B6A4-CBB5-4857-9D79-C72E684CEEAF}" destId="{08B5FCBA-AD04-4630-B13F-9BA751595DF1}" srcOrd="4" destOrd="0" presId="urn:microsoft.com/office/officeart/2005/8/layout/chevron1"/>
    <dgm:cxn modelId="{4415A099-FBF1-4D13-A87E-4B6A49DDBFB7}" type="presParOf" srcId="{8155B6A4-CBB5-4857-9D79-C72E684CEEAF}" destId="{AC20BA75-36FB-4758-AF4D-DD6079ADC457}" srcOrd="5" destOrd="0" presId="urn:microsoft.com/office/officeart/2005/8/layout/chevron1"/>
    <dgm:cxn modelId="{3CFF7616-35CF-4EF7-B88C-8FAC259532FA}" type="presParOf" srcId="{8155B6A4-CBB5-4857-9D79-C72E684CEEAF}" destId="{4C062441-2E89-406B-AF93-13912CFFD8DD}" srcOrd="6" destOrd="0" presId="urn:microsoft.com/office/officeart/2005/8/layout/chevron1"/>
    <dgm:cxn modelId="{C02ECD1F-BFE8-4AB6-BFFE-5ACAABF1297B}" type="presParOf" srcId="{8155B6A4-CBB5-4857-9D79-C72E684CEEAF}" destId="{3E519C30-F6BA-403D-B20E-FF283DA92F3E}" srcOrd="7" destOrd="0" presId="urn:microsoft.com/office/officeart/2005/8/layout/chevron1"/>
    <dgm:cxn modelId="{93A4963B-26C1-42E2-AB2B-88A3024C95E6}" type="presParOf" srcId="{8155B6A4-CBB5-4857-9D79-C72E684CEEAF}" destId="{2D699B85-8B90-401A-A5AE-9A01A8F7ADAB}" srcOrd="8"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45A9BEA-0812-4627-8C08-03B96BB61478}" type="doc">
      <dgm:prSet loTypeId="urn:microsoft.com/office/officeart/2005/8/layout/chevron1" loCatId="process" qsTypeId="urn:microsoft.com/office/officeart/2005/8/quickstyle/simple3" qsCatId="simple" csTypeId="urn:microsoft.com/office/officeart/2005/8/colors/accent1_2" csCatId="accent1" phldr="1"/>
      <dgm:spPr/>
    </dgm:pt>
    <dgm:pt modelId="{BF31C04A-732D-401F-A4DF-FCF093A0567D}">
      <dgm:prSet phldrT="[Text]"/>
      <dgm:spPr>
        <a:gradFill rotWithShape="0">
          <a:gsLst>
            <a:gs pos="0">
              <a:schemeClr val="tx2">
                <a:lumMod val="20000"/>
                <a:lumOff val="8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a:ln w="0">
          <a:solidFill>
            <a:schemeClr val="tx1">
              <a:lumMod val="95000"/>
              <a:lumOff val="5000"/>
            </a:schemeClr>
          </a:solidFill>
        </a:ln>
      </dgm:spPr>
      <dgm:t>
        <a:bodyPr/>
        <a:lstStyle/>
        <a:p>
          <a:r>
            <a:rPr lang="en-US" dirty="0" smtClean="0"/>
            <a:t>Louis Allen Associates</a:t>
          </a:r>
          <a:endParaRPr lang="en-US" dirty="0"/>
        </a:p>
      </dgm:t>
    </dgm:pt>
    <dgm:pt modelId="{F38DB125-1596-4A26-B26B-71EB2267926D}" type="parTrans" cxnId="{A63AAB78-051A-44B4-B81C-D45F9F7CB7E1}">
      <dgm:prSet/>
      <dgm:spPr/>
      <dgm:t>
        <a:bodyPr/>
        <a:lstStyle/>
        <a:p>
          <a:endParaRPr lang="en-US"/>
        </a:p>
      </dgm:t>
    </dgm:pt>
    <dgm:pt modelId="{4ED2737E-0B17-4F53-BDE9-EA33821C9A39}" type="sibTrans" cxnId="{A63AAB78-051A-44B4-B81C-D45F9F7CB7E1}">
      <dgm:prSet/>
      <dgm:spPr/>
      <dgm:t>
        <a:bodyPr/>
        <a:lstStyle/>
        <a:p>
          <a:endParaRPr lang="en-US"/>
        </a:p>
      </dgm:t>
    </dgm:pt>
    <dgm:pt modelId="{7B5C9AAF-3A89-473B-AC7B-F937A18289DE}">
      <dgm:prSet phldrT="[Text]"/>
      <dgm:spPr/>
      <dgm:t>
        <a:bodyPr/>
        <a:lstStyle/>
        <a:p>
          <a:r>
            <a:rPr lang="en-US" dirty="0" smtClean="0"/>
            <a:t>Skopos Consulting Group</a:t>
          </a:r>
          <a:endParaRPr lang="en-US" dirty="0"/>
        </a:p>
      </dgm:t>
    </dgm:pt>
    <dgm:pt modelId="{5D619335-541F-48C0-8A9D-1C13EAB1EC0A}" type="parTrans" cxnId="{257FDC7B-6757-42CC-8E16-11FFE66A4832}">
      <dgm:prSet/>
      <dgm:spPr/>
      <dgm:t>
        <a:bodyPr/>
        <a:lstStyle/>
        <a:p>
          <a:endParaRPr lang="en-US"/>
        </a:p>
      </dgm:t>
    </dgm:pt>
    <dgm:pt modelId="{653A595E-B7F6-44E4-B46B-53A798E69AB6}" type="sibTrans" cxnId="{257FDC7B-6757-42CC-8E16-11FFE66A4832}">
      <dgm:prSet/>
      <dgm:spPr/>
      <dgm:t>
        <a:bodyPr/>
        <a:lstStyle/>
        <a:p>
          <a:endParaRPr lang="en-US"/>
        </a:p>
      </dgm:t>
    </dgm:pt>
    <dgm:pt modelId="{9B6FB6EF-2A07-438F-A68A-3D7CA8FA43FA}">
      <dgm:prSet phldrT="[Text]"/>
      <dgm:spPr/>
      <dgm:t>
        <a:bodyPr/>
        <a:lstStyle/>
        <a:p>
          <a:r>
            <a:rPr lang="en-US" dirty="0" smtClean="0"/>
            <a:t>Skopos Louis Allen Middle East</a:t>
          </a:r>
          <a:endParaRPr lang="en-US" dirty="0"/>
        </a:p>
      </dgm:t>
    </dgm:pt>
    <dgm:pt modelId="{C87467C7-D113-41BA-AA43-1D926C7E5BA8}" type="parTrans" cxnId="{B74BC150-7AFE-45EB-8EE8-B3C283DFDF48}">
      <dgm:prSet/>
      <dgm:spPr/>
      <dgm:t>
        <a:bodyPr/>
        <a:lstStyle/>
        <a:p>
          <a:endParaRPr lang="en-US"/>
        </a:p>
      </dgm:t>
    </dgm:pt>
    <dgm:pt modelId="{EB452146-26D1-4949-8EEA-012C6EF2D957}" type="sibTrans" cxnId="{B74BC150-7AFE-45EB-8EE8-B3C283DFDF48}">
      <dgm:prSet/>
      <dgm:spPr/>
      <dgm:t>
        <a:bodyPr/>
        <a:lstStyle/>
        <a:p>
          <a:endParaRPr lang="en-US"/>
        </a:p>
      </dgm:t>
    </dgm:pt>
    <dgm:pt modelId="{51AC3873-F6FB-4B12-A057-3168EBABA4B6}">
      <dgm:prSet phldrT="[Text]"/>
      <dgm:spPr/>
      <dgm:t>
        <a:bodyPr/>
        <a:lstStyle/>
        <a:p>
          <a:r>
            <a:rPr lang="en-US" dirty="0" smtClean="0"/>
            <a:t>Skopos Louis Allen Consulting</a:t>
          </a:r>
          <a:endParaRPr lang="en-US" dirty="0"/>
        </a:p>
      </dgm:t>
    </dgm:pt>
    <dgm:pt modelId="{F77F1526-FF1F-411F-AA4E-21A84821EAF6}" type="parTrans" cxnId="{C226817F-3A65-4A0E-B691-FBFACAD6A4DE}">
      <dgm:prSet/>
      <dgm:spPr/>
      <dgm:t>
        <a:bodyPr/>
        <a:lstStyle/>
        <a:p>
          <a:endParaRPr lang="en-US"/>
        </a:p>
      </dgm:t>
    </dgm:pt>
    <dgm:pt modelId="{7E911569-2F69-4B59-8BA8-08D489E87A51}" type="sibTrans" cxnId="{C226817F-3A65-4A0E-B691-FBFACAD6A4DE}">
      <dgm:prSet/>
      <dgm:spPr/>
      <dgm:t>
        <a:bodyPr/>
        <a:lstStyle/>
        <a:p>
          <a:endParaRPr lang="en-US"/>
        </a:p>
      </dgm:t>
    </dgm:pt>
    <dgm:pt modelId="{A24B1C75-1A80-4755-BD66-40AD9667B236}">
      <dgm:prSet phldrT="[Text]"/>
      <dgm:spPr>
        <a:ln w="41275">
          <a:solidFill>
            <a:schemeClr val="tx1">
              <a:lumMod val="95000"/>
              <a:lumOff val="5000"/>
            </a:schemeClr>
          </a:solidFill>
        </a:ln>
      </dgm:spPr>
      <dgm:t>
        <a:bodyPr/>
        <a:lstStyle/>
        <a:p>
          <a:r>
            <a:rPr lang="en-US" dirty="0" smtClean="0"/>
            <a:t>Skopos Consulting</a:t>
          </a:r>
          <a:endParaRPr lang="en-US" dirty="0"/>
        </a:p>
      </dgm:t>
    </dgm:pt>
    <dgm:pt modelId="{5CBEF7DE-D573-4C90-A49B-8D21C3DDA9B6}" type="parTrans" cxnId="{E5BC967E-B518-46CA-928B-FB6D2C14ED0B}">
      <dgm:prSet/>
      <dgm:spPr/>
      <dgm:t>
        <a:bodyPr/>
        <a:lstStyle/>
        <a:p>
          <a:endParaRPr lang="en-US"/>
        </a:p>
      </dgm:t>
    </dgm:pt>
    <dgm:pt modelId="{B3E31E4C-3B94-4FEF-8573-E3EC04E7F619}" type="sibTrans" cxnId="{E5BC967E-B518-46CA-928B-FB6D2C14ED0B}">
      <dgm:prSet/>
      <dgm:spPr/>
      <dgm:t>
        <a:bodyPr/>
        <a:lstStyle/>
        <a:p>
          <a:endParaRPr lang="en-US"/>
        </a:p>
      </dgm:t>
    </dgm:pt>
    <dgm:pt modelId="{8155B6A4-CBB5-4857-9D79-C72E684CEEAF}" type="pres">
      <dgm:prSet presAssocID="{D45A9BEA-0812-4627-8C08-03B96BB61478}" presName="Name0" presStyleCnt="0">
        <dgm:presLayoutVars>
          <dgm:dir/>
          <dgm:animLvl val="lvl"/>
          <dgm:resizeHandles val="exact"/>
        </dgm:presLayoutVars>
      </dgm:prSet>
      <dgm:spPr/>
    </dgm:pt>
    <dgm:pt modelId="{E9C0A26E-6126-4612-A3F6-8E14ED580390}" type="pres">
      <dgm:prSet presAssocID="{BF31C04A-732D-401F-A4DF-FCF093A0567D}" presName="parTxOnly" presStyleLbl="node1" presStyleIdx="0" presStyleCnt="5" custLinFactY="-100000" custLinFactNeighborY="-163508">
        <dgm:presLayoutVars>
          <dgm:chMax val="0"/>
          <dgm:chPref val="0"/>
          <dgm:bulletEnabled val="1"/>
        </dgm:presLayoutVars>
      </dgm:prSet>
      <dgm:spPr/>
      <dgm:t>
        <a:bodyPr/>
        <a:lstStyle/>
        <a:p>
          <a:endParaRPr lang="en-US"/>
        </a:p>
      </dgm:t>
    </dgm:pt>
    <dgm:pt modelId="{5ECD66E7-E333-492E-B821-EC51871476F5}" type="pres">
      <dgm:prSet presAssocID="{4ED2737E-0B17-4F53-BDE9-EA33821C9A39}" presName="parTxOnlySpace" presStyleCnt="0"/>
      <dgm:spPr/>
    </dgm:pt>
    <dgm:pt modelId="{06D741A1-6E94-4DAC-B438-CE4C38DBBFD0}" type="pres">
      <dgm:prSet presAssocID="{7B5C9AAF-3A89-473B-AC7B-F937A18289DE}" presName="parTxOnly" presStyleLbl="node1" presStyleIdx="1" presStyleCnt="5" custLinFactY="-100000" custLinFactNeighborY="-163508">
        <dgm:presLayoutVars>
          <dgm:chMax val="0"/>
          <dgm:chPref val="0"/>
          <dgm:bulletEnabled val="1"/>
        </dgm:presLayoutVars>
      </dgm:prSet>
      <dgm:spPr/>
      <dgm:t>
        <a:bodyPr/>
        <a:lstStyle/>
        <a:p>
          <a:endParaRPr lang="en-US"/>
        </a:p>
      </dgm:t>
    </dgm:pt>
    <dgm:pt modelId="{A5F36688-D85F-4C71-B046-E87BF07B9337}" type="pres">
      <dgm:prSet presAssocID="{653A595E-B7F6-44E4-B46B-53A798E69AB6}" presName="parTxOnlySpace" presStyleCnt="0"/>
      <dgm:spPr/>
    </dgm:pt>
    <dgm:pt modelId="{08B5FCBA-AD04-4630-B13F-9BA751595DF1}" type="pres">
      <dgm:prSet presAssocID="{9B6FB6EF-2A07-438F-A68A-3D7CA8FA43FA}" presName="parTxOnly" presStyleLbl="node1" presStyleIdx="2" presStyleCnt="5" custLinFactY="-100000" custLinFactNeighborY="-163508">
        <dgm:presLayoutVars>
          <dgm:chMax val="0"/>
          <dgm:chPref val="0"/>
          <dgm:bulletEnabled val="1"/>
        </dgm:presLayoutVars>
      </dgm:prSet>
      <dgm:spPr/>
      <dgm:t>
        <a:bodyPr/>
        <a:lstStyle/>
        <a:p>
          <a:endParaRPr lang="en-US"/>
        </a:p>
      </dgm:t>
    </dgm:pt>
    <dgm:pt modelId="{AC20BA75-36FB-4758-AF4D-DD6079ADC457}" type="pres">
      <dgm:prSet presAssocID="{EB452146-26D1-4949-8EEA-012C6EF2D957}" presName="parTxOnlySpace" presStyleCnt="0"/>
      <dgm:spPr/>
    </dgm:pt>
    <dgm:pt modelId="{4C062441-2E89-406B-AF93-13912CFFD8DD}" type="pres">
      <dgm:prSet presAssocID="{51AC3873-F6FB-4B12-A057-3168EBABA4B6}" presName="parTxOnly" presStyleLbl="node1" presStyleIdx="3" presStyleCnt="5" custLinFactY="-100000" custLinFactNeighborY="-163508">
        <dgm:presLayoutVars>
          <dgm:chMax val="0"/>
          <dgm:chPref val="0"/>
          <dgm:bulletEnabled val="1"/>
        </dgm:presLayoutVars>
      </dgm:prSet>
      <dgm:spPr/>
      <dgm:t>
        <a:bodyPr/>
        <a:lstStyle/>
        <a:p>
          <a:endParaRPr lang="en-US"/>
        </a:p>
      </dgm:t>
    </dgm:pt>
    <dgm:pt modelId="{3E519C30-F6BA-403D-B20E-FF283DA92F3E}" type="pres">
      <dgm:prSet presAssocID="{7E911569-2F69-4B59-8BA8-08D489E87A51}" presName="parTxOnlySpace" presStyleCnt="0"/>
      <dgm:spPr/>
    </dgm:pt>
    <dgm:pt modelId="{2D699B85-8B90-401A-A5AE-9A01A8F7ADAB}" type="pres">
      <dgm:prSet presAssocID="{A24B1C75-1A80-4755-BD66-40AD9667B236}" presName="parTxOnly" presStyleLbl="node1" presStyleIdx="4" presStyleCnt="5" custLinFactY="-100000" custLinFactNeighborY="-163508">
        <dgm:presLayoutVars>
          <dgm:chMax val="0"/>
          <dgm:chPref val="0"/>
          <dgm:bulletEnabled val="1"/>
        </dgm:presLayoutVars>
      </dgm:prSet>
      <dgm:spPr/>
      <dgm:t>
        <a:bodyPr/>
        <a:lstStyle/>
        <a:p>
          <a:endParaRPr lang="en-US"/>
        </a:p>
      </dgm:t>
    </dgm:pt>
  </dgm:ptLst>
  <dgm:cxnLst>
    <dgm:cxn modelId="{E3B72600-C4AA-41CD-A003-20FBDFDACD4A}" type="presOf" srcId="{9B6FB6EF-2A07-438F-A68A-3D7CA8FA43FA}" destId="{08B5FCBA-AD04-4630-B13F-9BA751595DF1}" srcOrd="0" destOrd="0" presId="urn:microsoft.com/office/officeart/2005/8/layout/chevron1"/>
    <dgm:cxn modelId="{FDC84409-3C27-45E5-A824-355C3B583E1F}" type="presOf" srcId="{51AC3873-F6FB-4B12-A057-3168EBABA4B6}" destId="{4C062441-2E89-406B-AF93-13912CFFD8DD}" srcOrd="0" destOrd="0" presId="urn:microsoft.com/office/officeart/2005/8/layout/chevron1"/>
    <dgm:cxn modelId="{B74BC150-7AFE-45EB-8EE8-B3C283DFDF48}" srcId="{D45A9BEA-0812-4627-8C08-03B96BB61478}" destId="{9B6FB6EF-2A07-438F-A68A-3D7CA8FA43FA}" srcOrd="2" destOrd="0" parTransId="{C87467C7-D113-41BA-AA43-1D926C7E5BA8}" sibTransId="{EB452146-26D1-4949-8EEA-012C6EF2D957}"/>
    <dgm:cxn modelId="{E5BC967E-B518-46CA-928B-FB6D2C14ED0B}" srcId="{D45A9BEA-0812-4627-8C08-03B96BB61478}" destId="{A24B1C75-1A80-4755-BD66-40AD9667B236}" srcOrd="4" destOrd="0" parTransId="{5CBEF7DE-D573-4C90-A49B-8D21C3DDA9B6}" sibTransId="{B3E31E4C-3B94-4FEF-8573-E3EC04E7F619}"/>
    <dgm:cxn modelId="{6A724B00-05E3-4372-95E2-1100D583F763}" type="presOf" srcId="{BF31C04A-732D-401F-A4DF-FCF093A0567D}" destId="{E9C0A26E-6126-4612-A3F6-8E14ED580390}" srcOrd="0" destOrd="0" presId="urn:microsoft.com/office/officeart/2005/8/layout/chevron1"/>
    <dgm:cxn modelId="{8F3F7B34-5F20-408B-AA42-FA7ACEB09DC4}" type="presOf" srcId="{7B5C9AAF-3A89-473B-AC7B-F937A18289DE}" destId="{06D741A1-6E94-4DAC-B438-CE4C38DBBFD0}" srcOrd="0" destOrd="0" presId="urn:microsoft.com/office/officeart/2005/8/layout/chevron1"/>
    <dgm:cxn modelId="{257FDC7B-6757-42CC-8E16-11FFE66A4832}" srcId="{D45A9BEA-0812-4627-8C08-03B96BB61478}" destId="{7B5C9AAF-3A89-473B-AC7B-F937A18289DE}" srcOrd="1" destOrd="0" parTransId="{5D619335-541F-48C0-8A9D-1C13EAB1EC0A}" sibTransId="{653A595E-B7F6-44E4-B46B-53A798E69AB6}"/>
    <dgm:cxn modelId="{A63AAB78-051A-44B4-B81C-D45F9F7CB7E1}" srcId="{D45A9BEA-0812-4627-8C08-03B96BB61478}" destId="{BF31C04A-732D-401F-A4DF-FCF093A0567D}" srcOrd="0" destOrd="0" parTransId="{F38DB125-1596-4A26-B26B-71EB2267926D}" sibTransId="{4ED2737E-0B17-4F53-BDE9-EA33821C9A39}"/>
    <dgm:cxn modelId="{1AED4058-6270-4547-9C67-C7CAFFADB84E}" type="presOf" srcId="{A24B1C75-1A80-4755-BD66-40AD9667B236}" destId="{2D699B85-8B90-401A-A5AE-9A01A8F7ADAB}" srcOrd="0" destOrd="0" presId="urn:microsoft.com/office/officeart/2005/8/layout/chevron1"/>
    <dgm:cxn modelId="{C226817F-3A65-4A0E-B691-FBFACAD6A4DE}" srcId="{D45A9BEA-0812-4627-8C08-03B96BB61478}" destId="{51AC3873-F6FB-4B12-A057-3168EBABA4B6}" srcOrd="3" destOrd="0" parTransId="{F77F1526-FF1F-411F-AA4E-21A84821EAF6}" sibTransId="{7E911569-2F69-4B59-8BA8-08D489E87A51}"/>
    <dgm:cxn modelId="{EF8A7288-EB41-4AB8-A1D4-4989655FFEF2}" type="presOf" srcId="{D45A9BEA-0812-4627-8C08-03B96BB61478}" destId="{8155B6A4-CBB5-4857-9D79-C72E684CEEAF}" srcOrd="0" destOrd="0" presId="urn:microsoft.com/office/officeart/2005/8/layout/chevron1"/>
    <dgm:cxn modelId="{31CDEAE1-E815-4D77-A3E1-4F49C0208AF0}" type="presParOf" srcId="{8155B6A4-CBB5-4857-9D79-C72E684CEEAF}" destId="{E9C0A26E-6126-4612-A3F6-8E14ED580390}" srcOrd="0" destOrd="0" presId="urn:microsoft.com/office/officeart/2005/8/layout/chevron1"/>
    <dgm:cxn modelId="{80557481-C145-4001-92B8-EF0092A6AA45}" type="presParOf" srcId="{8155B6A4-CBB5-4857-9D79-C72E684CEEAF}" destId="{5ECD66E7-E333-492E-B821-EC51871476F5}" srcOrd="1" destOrd="0" presId="urn:microsoft.com/office/officeart/2005/8/layout/chevron1"/>
    <dgm:cxn modelId="{A4A1CCA4-289D-45E0-AF17-1565C1F1FE5F}" type="presParOf" srcId="{8155B6A4-CBB5-4857-9D79-C72E684CEEAF}" destId="{06D741A1-6E94-4DAC-B438-CE4C38DBBFD0}" srcOrd="2" destOrd="0" presId="urn:microsoft.com/office/officeart/2005/8/layout/chevron1"/>
    <dgm:cxn modelId="{DAE519F3-1EE5-4038-B72D-9C9CD458F405}" type="presParOf" srcId="{8155B6A4-CBB5-4857-9D79-C72E684CEEAF}" destId="{A5F36688-D85F-4C71-B046-E87BF07B9337}" srcOrd="3" destOrd="0" presId="urn:microsoft.com/office/officeart/2005/8/layout/chevron1"/>
    <dgm:cxn modelId="{0B37846A-66BA-4DF9-AD2B-6ADFF5BC7AA7}" type="presParOf" srcId="{8155B6A4-CBB5-4857-9D79-C72E684CEEAF}" destId="{08B5FCBA-AD04-4630-B13F-9BA751595DF1}" srcOrd="4" destOrd="0" presId="urn:microsoft.com/office/officeart/2005/8/layout/chevron1"/>
    <dgm:cxn modelId="{1E40C0B3-B772-4BAF-88FA-D4EA714509EF}" type="presParOf" srcId="{8155B6A4-CBB5-4857-9D79-C72E684CEEAF}" destId="{AC20BA75-36FB-4758-AF4D-DD6079ADC457}" srcOrd="5" destOrd="0" presId="urn:microsoft.com/office/officeart/2005/8/layout/chevron1"/>
    <dgm:cxn modelId="{312494F0-57CF-41A2-8B44-227EDA8E0039}" type="presParOf" srcId="{8155B6A4-CBB5-4857-9D79-C72E684CEEAF}" destId="{4C062441-2E89-406B-AF93-13912CFFD8DD}" srcOrd="6" destOrd="0" presId="urn:microsoft.com/office/officeart/2005/8/layout/chevron1"/>
    <dgm:cxn modelId="{04453A58-72A1-4A69-B6C0-83FAB8444C8C}" type="presParOf" srcId="{8155B6A4-CBB5-4857-9D79-C72E684CEEAF}" destId="{3E519C30-F6BA-403D-B20E-FF283DA92F3E}" srcOrd="7" destOrd="0" presId="urn:microsoft.com/office/officeart/2005/8/layout/chevron1"/>
    <dgm:cxn modelId="{FA871E34-011C-453B-A778-06D5F00354EE}" type="presParOf" srcId="{8155B6A4-CBB5-4857-9D79-C72E684CEEAF}" destId="{2D699B85-8B90-401A-A5AE-9A01A8F7ADAB}" srcOrd="8"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2955CAB-BF4B-4C3A-AA02-571697A4F588}"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EG"/>
        </a:p>
      </dgm:t>
    </dgm:pt>
    <dgm:pt modelId="{3CDB8DEF-CF1C-4909-9020-E5A53D7946D0}">
      <dgm:prSet custT="1"/>
      <dgm:spPr>
        <a:solidFill>
          <a:srgbClr val="647A88"/>
        </a:solidFill>
      </dgm:spPr>
      <dgm:t>
        <a:bodyPr/>
        <a:lstStyle/>
        <a:p>
          <a:pPr rtl="0"/>
          <a:r>
            <a:rPr lang="en-US" sz="1600" dirty="0" smtClean="0">
              <a:solidFill>
                <a:schemeClr val="bg1"/>
              </a:solidFill>
              <a:latin typeface="Arial" pitchFamily="34" charset="0"/>
              <a:cs typeface="Arial" pitchFamily="34" charset="0"/>
            </a:rPr>
            <a:t>Personal Family Comes First; People Come First</a:t>
          </a:r>
          <a:endParaRPr lang="ar-EG" sz="1600" dirty="0">
            <a:solidFill>
              <a:schemeClr val="bg1"/>
            </a:solidFill>
            <a:latin typeface="Arial" pitchFamily="34" charset="0"/>
            <a:cs typeface="Arial" pitchFamily="34" charset="0"/>
          </a:endParaRPr>
        </a:p>
      </dgm:t>
    </dgm:pt>
    <dgm:pt modelId="{132103BB-5C81-48AF-88A8-3F8DBACC4529}" type="parTrans" cxnId="{BBB8EAE0-C301-405F-9DD6-50F7A49B0E1A}">
      <dgm:prSet/>
      <dgm:spPr/>
      <dgm:t>
        <a:bodyPr/>
        <a:lstStyle/>
        <a:p>
          <a:pPr rtl="1"/>
          <a:endParaRPr lang="ar-EG" sz="1600">
            <a:solidFill>
              <a:schemeClr val="bg1"/>
            </a:solidFill>
            <a:latin typeface="Arial" pitchFamily="34" charset="0"/>
            <a:cs typeface="Arial" pitchFamily="34" charset="0"/>
          </a:endParaRPr>
        </a:p>
      </dgm:t>
    </dgm:pt>
    <dgm:pt modelId="{4BB310EF-C4BB-4EB6-8F78-33BF8075B952}" type="sibTrans" cxnId="{BBB8EAE0-C301-405F-9DD6-50F7A49B0E1A}">
      <dgm:prSet/>
      <dgm:spPr/>
      <dgm:t>
        <a:bodyPr/>
        <a:lstStyle/>
        <a:p>
          <a:pPr rtl="1"/>
          <a:endParaRPr lang="ar-EG" sz="1600">
            <a:solidFill>
              <a:schemeClr val="bg1"/>
            </a:solidFill>
            <a:latin typeface="Arial" pitchFamily="34" charset="0"/>
            <a:cs typeface="Arial" pitchFamily="34" charset="0"/>
          </a:endParaRPr>
        </a:p>
      </dgm:t>
    </dgm:pt>
    <dgm:pt modelId="{7915621E-48DE-4D07-AD4F-C06B0D519531}">
      <dgm:prSet custT="1"/>
      <dgm:spPr>
        <a:solidFill>
          <a:srgbClr val="647A88"/>
        </a:solidFill>
      </dgm:spPr>
      <dgm:t>
        <a:bodyPr/>
        <a:lstStyle/>
        <a:p>
          <a:pPr rtl="0"/>
          <a:r>
            <a:rPr lang="en-US" sz="1600" dirty="0" smtClean="0">
              <a:solidFill>
                <a:schemeClr val="bg1"/>
              </a:solidFill>
              <a:latin typeface="Arial" pitchFamily="34" charset="0"/>
              <a:cs typeface="Arial" pitchFamily="34" charset="0"/>
            </a:rPr>
            <a:t>SKOPOS Is A Family: True Genuine Bond</a:t>
          </a:r>
          <a:endParaRPr lang="ar-EG" sz="1600" dirty="0">
            <a:solidFill>
              <a:schemeClr val="bg1"/>
            </a:solidFill>
            <a:latin typeface="Arial" pitchFamily="34" charset="0"/>
            <a:cs typeface="Arial" pitchFamily="34" charset="0"/>
          </a:endParaRPr>
        </a:p>
      </dgm:t>
    </dgm:pt>
    <dgm:pt modelId="{67A15270-D002-4A2A-BB4A-A1E8D143E4BF}" type="parTrans" cxnId="{553B719A-C1D8-459D-9BAE-A8602D9A98EA}">
      <dgm:prSet/>
      <dgm:spPr/>
      <dgm:t>
        <a:bodyPr/>
        <a:lstStyle/>
        <a:p>
          <a:pPr rtl="1"/>
          <a:endParaRPr lang="ar-EG" sz="1600">
            <a:solidFill>
              <a:schemeClr val="bg1"/>
            </a:solidFill>
            <a:latin typeface="Arial" pitchFamily="34" charset="0"/>
            <a:cs typeface="Arial" pitchFamily="34" charset="0"/>
          </a:endParaRPr>
        </a:p>
      </dgm:t>
    </dgm:pt>
    <dgm:pt modelId="{69F32E50-9A80-44B4-A30B-65DBFBB0DA5E}" type="sibTrans" cxnId="{553B719A-C1D8-459D-9BAE-A8602D9A98EA}">
      <dgm:prSet/>
      <dgm:spPr/>
      <dgm:t>
        <a:bodyPr/>
        <a:lstStyle/>
        <a:p>
          <a:pPr rtl="1"/>
          <a:endParaRPr lang="ar-EG" sz="1600">
            <a:solidFill>
              <a:schemeClr val="bg1"/>
            </a:solidFill>
            <a:latin typeface="Arial" pitchFamily="34" charset="0"/>
            <a:cs typeface="Arial" pitchFamily="34" charset="0"/>
          </a:endParaRPr>
        </a:p>
      </dgm:t>
    </dgm:pt>
    <dgm:pt modelId="{4CD7915D-425B-4EE1-BB03-E7C589457EB2}">
      <dgm:prSet custT="1"/>
      <dgm:spPr>
        <a:solidFill>
          <a:srgbClr val="647A88"/>
        </a:solidFill>
      </dgm:spPr>
      <dgm:t>
        <a:bodyPr/>
        <a:lstStyle/>
        <a:p>
          <a:pPr rtl="0"/>
          <a:r>
            <a:rPr lang="en-US" sz="1600" dirty="0" smtClean="0">
              <a:solidFill>
                <a:schemeClr val="bg1"/>
              </a:solidFill>
              <a:latin typeface="Arial" pitchFamily="34" charset="0"/>
              <a:cs typeface="Arial" pitchFamily="34" charset="0"/>
            </a:rPr>
            <a:t>We Trust Each Others Ability To Self-manage Ourselves; Systems Are Just Guidelines</a:t>
          </a:r>
          <a:endParaRPr lang="ar-EG" sz="1600" dirty="0">
            <a:solidFill>
              <a:schemeClr val="bg1"/>
            </a:solidFill>
            <a:latin typeface="Arial" pitchFamily="34" charset="0"/>
            <a:cs typeface="Arial" pitchFamily="34" charset="0"/>
          </a:endParaRPr>
        </a:p>
      </dgm:t>
    </dgm:pt>
    <dgm:pt modelId="{E40E70B2-3E48-436C-AFB5-9B45F7DC6DA9}" type="parTrans" cxnId="{A6CCC49A-B976-4A3D-B89E-F929A2F63F48}">
      <dgm:prSet/>
      <dgm:spPr/>
      <dgm:t>
        <a:bodyPr/>
        <a:lstStyle/>
        <a:p>
          <a:pPr rtl="1"/>
          <a:endParaRPr lang="ar-EG" sz="1600">
            <a:solidFill>
              <a:schemeClr val="bg1"/>
            </a:solidFill>
            <a:latin typeface="Arial" pitchFamily="34" charset="0"/>
            <a:cs typeface="Arial" pitchFamily="34" charset="0"/>
          </a:endParaRPr>
        </a:p>
      </dgm:t>
    </dgm:pt>
    <dgm:pt modelId="{80DCCE19-43E7-4270-8E42-96CF4173F2E4}" type="sibTrans" cxnId="{A6CCC49A-B976-4A3D-B89E-F929A2F63F48}">
      <dgm:prSet/>
      <dgm:spPr/>
      <dgm:t>
        <a:bodyPr/>
        <a:lstStyle/>
        <a:p>
          <a:pPr rtl="1"/>
          <a:endParaRPr lang="ar-EG" sz="1600">
            <a:solidFill>
              <a:schemeClr val="bg1"/>
            </a:solidFill>
            <a:latin typeface="Arial" pitchFamily="34" charset="0"/>
            <a:cs typeface="Arial" pitchFamily="34" charset="0"/>
          </a:endParaRPr>
        </a:p>
      </dgm:t>
    </dgm:pt>
    <dgm:pt modelId="{16D694FA-00EC-4BDC-BC82-F0D99F24C331}">
      <dgm:prSet custT="1"/>
      <dgm:spPr>
        <a:solidFill>
          <a:srgbClr val="647A88"/>
        </a:solidFill>
      </dgm:spPr>
      <dgm:t>
        <a:bodyPr/>
        <a:lstStyle/>
        <a:p>
          <a:pPr rtl="0"/>
          <a:r>
            <a:rPr lang="en-US" sz="1600" dirty="0" smtClean="0">
              <a:solidFill>
                <a:schemeClr val="bg1"/>
              </a:solidFill>
              <a:latin typeface="Arial" pitchFamily="34" charset="0"/>
              <a:cs typeface="Arial" pitchFamily="34" charset="0"/>
            </a:rPr>
            <a:t>We Are All Passionate About What We Do</a:t>
          </a:r>
          <a:endParaRPr lang="ar-EG" sz="1600" dirty="0">
            <a:solidFill>
              <a:schemeClr val="bg1"/>
            </a:solidFill>
            <a:latin typeface="Arial" pitchFamily="34" charset="0"/>
            <a:cs typeface="Arial" pitchFamily="34" charset="0"/>
          </a:endParaRPr>
        </a:p>
      </dgm:t>
    </dgm:pt>
    <dgm:pt modelId="{FFDACB20-820C-4F6F-B5B7-B7FE241FB35A}" type="parTrans" cxnId="{A3EBB216-0541-4C4A-82B3-77EC0C8A2C09}">
      <dgm:prSet/>
      <dgm:spPr/>
      <dgm:t>
        <a:bodyPr/>
        <a:lstStyle/>
        <a:p>
          <a:pPr rtl="1"/>
          <a:endParaRPr lang="ar-EG" sz="1600">
            <a:solidFill>
              <a:schemeClr val="bg1"/>
            </a:solidFill>
            <a:latin typeface="Arial" pitchFamily="34" charset="0"/>
            <a:cs typeface="Arial" pitchFamily="34" charset="0"/>
          </a:endParaRPr>
        </a:p>
      </dgm:t>
    </dgm:pt>
    <dgm:pt modelId="{28F54BF0-7DB1-4A8B-B088-13E33849E52C}" type="sibTrans" cxnId="{A3EBB216-0541-4C4A-82B3-77EC0C8A2C09}">
      <dgm:prSet/>
      <dgm:spPr/>
      <dgm:t>
        <a:bodyPr/>
        <a:lstStyle/>
        <a:p>
          <a:pPr rtl="1"/>
          <a:endParaRPr lang="ar-EG" sz="1600">
            <a:solidFill>
              <a:schemeClr val="bg1"/>
            </a:solidFill>
            <a:latin typeface="Arial" pitchFamily="34" charset="0"/>
            <a:cs typeface="Arial" pitchFamily="34" charset="0"/>
          </a:endParaRPr>
        </a:p>
      </dgm:t>
    </dgm:pt>
    <dgm:pt modelId="{0DCD8797-7B9D-4E42-B46C-74FFBA5B7FC6}">
      <dgm:prSet custT="1"/>
      <dgm:spPr>
        <a:solidFill>
          <a:srgbClr val="647A88"/>
        </a:solidFill>
      </dgm:spPr>
      <dgm:t>
        <a:bodyPr/>
        <a:lstStyle/>
        <a:p>
          <a:pPr rtl="0"/>
          <a:r>
            <a:rPr lang="en-US" sz="1600" dirty="0" smtClean="0">
              <a:solidFill>
                <a:schemeClr val="bg1"/>
              </a:solidFill>
              <a:latin typeface="Arial" pitchFamily="34" charset="0"/>
              <a:cs typeface="Arial" pitchFamily="34" charset="0"/>
            </a:rPr>
            <a:t>We Are All Positive People</a:t>
          </a:r>
          <a:endParaRPr lang="ar-EG" sz="1600" dirty="0">
            <a:solidFill>
              <a:schemeClr val="bg1"/>
            </a:solidFill>
            <a:latin typeface="Arial" pitchFamily="34" charset="0"/>
            <a:cs typeface="Arial" pitchFamily="34" charset="0"/>
          </a:endParaRPr>
        </a:p>
      </dgm:t>
    </dgm:pt>
    <dgm:pt modelId="{F84B6EFD-8CDB-483C-9824-B30E0585A78F}" type="parTrans" cxnId="{CF8B24A9-E52A-4653-AEFF-6DA827ED49CA}">
      <dgm:prSet/>
      <dgm:spPr/>
      <dgm:t>
        <a:bodyPr/>
        <a:lstStyle/>
        <a:p>
          <a:pPr rtl="1"/>
          <a:endParaRPr lang="ar-EG" sz="1600">
            <a:solidFill>
              <a:schemeClr val="bg1"/>
            </a:solidFill>
            <a:latin typeface="Arial" pitchFamily="34" charset="0"/>
            <a:cs typeface="Arial" pitchFamily="34" charset="0"/>
          </a:endParaRPr>
        </a:p>
      </dgm:t>
    </dgm:pt>
    <dgm:pt modelId="{5C1A5094-AE8B-43B8-8395-AFE6F5AEE185}" type="sibTrans" cxnId="{CF8B24A9-E52A-4653-AEFF-6DA827ED49CA}">
      <dgm:prSet/>
      <dgm:spPr/>
      <dgm:t>
        <a:bodyPr/>
        <a:lstStyle/>
        <a:p>
          <a:pPr rtl="1"/>
          <a:endParaRPr lang="ar-EG" sz="1600">
            <a:solidFill>
              <a:schemeClr val="bg1"/>
            </a:solidFill>
            <a:latin typeface="Arial" pitchFamily="34" charset="0"/>
            <a:cs typeface="Arial" pitchFamily="34" charset="0"/>
          </a:endParaRPr>
        </a:p>
      </dgm:t>
    </dgm:pt>
    <dgm:pt modelId="{F9F5BFE1-4358-40BF-BD0B-594E6A18BDB5}">
      <dgm:prSet custT="1"/>
      <dgm:spPr>
        <a:solidFill>
          <a:srgbClr val="647A88"/>
        </a:solidFill>
      </dgm:spPr>
      <dgm:t>
        <a:bodyPr/>
        <a:lstStyle/>
        <a:p>
          <a:pPr rtl="0"/>
          <a:r>
            <a:rPr lang="en-US" sz="1600" dirty="0" smtClean="0">
              <a:solidFill>
                <a:schemeClr val="bg1"/>
              </a:solidFill>
              <a:latin typeface="Arial" pitchFamily="34" charset="0"/>
              <a:cs typeface="Arial" pitchFamily="34" charset="0"/>
            </a:rPr>
            <a:t>We All Respect, Accept And Adapt Each Others Differences (Diversity)</a:t>
          </a:r>
          <a:endParaRPr lang="ar-EG" sz="1600" dirty="0">
            <a:solidFill>
              <a:schemeClr val="bg1"/>
            </a:solidFill>
            <a:latin typeface="Arial" pitchFamily="34" charset="0"/>
            <a:cs typeface="Arial" pitchFamily="34" charset="0"/>
          </a:endParaRPr>
        </a:p>
      </dgm:t>
    </dgm:pt>
    <dgm:pt modelId="{9E42ADCD-6381-46BD-A6EC-5B3395E1C558}" type="parTrans" cxnId="{33D00EB7-A729-4E95-B86A-BAFD2AFAADEB}">
      <dgm:prSet/>
      <dgm:spPr/>
      <dgm:t>
        <a:bodyPr/>
        <a:lstStyle/>
        <a:p>
          <a:pPr rtl="1"/>
          <a:endParaRPr lang="ar-EG" sz="1600">
            <a:solidFill>
              <a:schemeClr val="bg1"/>
            </a:solidFill>
            <a:latin typeface="Arial" pitchFamily="34" charset="0"/>
            <a:cs typeface="Arial" pitchFamily="34" charset="0"/>
          </a:endParaRPr>
        </a:p>
      </dgm:t>
    </dgm:pt>
    <dgm:pt modelId="{C9E8565B-4D0E-47E0-83FF-B2957D40003F}" type="sibTrans" cxnId="{33D00EB7-A729-4E95-B86A-BAFD2AFAADEB}">
      <dgm:prSet/>
      <dgm:spPr/>
      <dgm:t>
        <a:bodyPr/>
        <a:lstStyle/>
        <a:p>
          <a:pPr rtl="1"/>
          <a:endParaRPr lang="ar-EG" sz="1600">
            <a:solidFill>
              <a:schemeClr val="bg1"/>
            </a:solidFill>
            <a:latin typeface="Arial" pitchFamily="34" charset="0"/>
            <a:cs typeface="Arial" pitchFamily="34" charset="0"/>
          </a:endParaRPr>
        </a:p>
      </dgm:t>
    </dgm:pt>
    <dgm:pt modelId="{1A7B136C-72AA-46D3-BD28-B771CA106473}">
      <dgm:prSet custT="1"/>
      <dgm:spPr>
        <a:solidFill>
          <a:srgbClr val="647A88"/>
        </a:solidFill>
      </dgm:spPr>
      <dgm:t>
        <a:bodyPr/>
        <a:lstStyle/>
        <a:p>
          <a:pPr rtl="0"/>
          <a:r>
            <a:rPr lang="en-US" sz="1600" dirty="0" smtClean="0">
              <a:solidFill>
                <a:schemeClr val="bg1"/>
              </a:solidFill>
              <a:latin typeface="Arial" pitchFamily="34" charset="0"/>
              <a:cs typeface="Arial" pitchFamily="34" charset="0"/>
            </a:rPr>
            <a:t>We Practice Tolerance With Each Other</a:t>
          </a:r>
          <a:endParaRPr lang="ar-EG" sz="1600" dirty="0">
            <a:solidFill>
              <a:schemeClr val="bg1"/>
            </a:solidFill>
            <a:latin typeface="Arial" pitchFamily="34" charset="0"/>
            <a:cs typeface="Arial" pitchFamily="34" charset="0"/>
          </a:endParaRPr>
        </a:p>
      </dgm:t>
    </dgm:pt>
    <dgm:pt modelId="{05606EC6-927D-4547-905C-58809FB80D26}" type="parTrans" cxnId="{613F3422-BE8E-4934-B1F9-BCACDD544195}">
      <dgm:prSet/>
      <dgm:spPr/>
      <dgm:t>
        <a:bodyPr/>
        <a:lstStyle/>
        <a:p>
          <a:pPr rtl="1"/>
          <a:endParaRPr lang="ar-EG" sz="1600">
            <a:solidFill>
              <a:schemeClr val="bg1"/>
            </a:solidFill>
            <a:latin typeface="Arial" pitchFamily="34" charset="0"/>
            <a:cs typeface="Arial" pitchFamily="34" charset="0"/>
          </a:endParaRPr>
        </a:p>
      </dgm:t>
    </dgm:pt>
    <dgm:pt modelId="{B73F1E44-CCBB-4D53-AF84-A97717FC45D0}" type="sibTrans" cxnId="{613F3422-BE8E-4934-B1F9-BCACDD544195}">
      <dgm:prSet/>
      <dgm:spPr/>
      <dgm:t>
        <a:bodyPr/>
        <a:lstStyle/>
        <a:p>
          <a:pPr rtl="1"/>
          <a:endParaRPr lang="ar-EG" sz="1600">
            <a:solidFill>
              <a:schemeClr val="bg1"/>
            </a:solidFill>
            <a:latin typeface="Arial" pitchFamily="34" charset="0"/>
            <a:cs typeface="Arial" pitchFamily="34" charset="0"/>
          </a:endParaRPr>
        </a:p>
      </dgm:t>
    </dgm:pt>
    <dgm:pt modelId="{A21C0E06-4F02-41B5-803E-B6C2F03E6004}">
      <dgm:prSet custT="1"/>
      <dgm:spPr>
        <a:solidFill>
          <a:srgbClr val="647A88"/>
        </a:solidFill>
      </dgm:spPr>
      <dgm:t>
        <a:bodyPr/>
        <a:lstStyle/>
        <a:p>
          <a:pPr rtl="0"/>
          <a:r>
            <a:rPr lang="en-US" sz="1600" dirty="0" smtClean="0">
              <a:solidFill>
                <a:schemeClr val="bg1"/>
              </a:solidFill>
              <a:latin typeface="Arial" pitchFamily="34" charset="0"/>
              <a:cs typeface="Arial" pitchFamily="34" charset="0"/>
            </a:rPr>
            <a:t>We Frequently Meet For Alignment And Feedback</a:t>
          </a:r>
          <a:endParaRPr lang="ar-EG" sz="1600" dirty="0">
            <a:solidFill>
              <a:schemeClr val="bg1"/>
            </a:solidFill>
            <a:latin typeface="Arial" pitchFamily="34" charset="0"/>
            <a:cs typeface="Arial" pitchFamily="34" charset="0"/>
          </a:endParaRPr>
        </a:p>
      </dgm:t>
    </dgm:pt>
    <dgm:pt modelId="{08B8EAEB-8F26-4D1E-9947-E53FFD73CC29}" type="parTrans" cxnId="{8CEE86F9-5548-48C3-A371-949304B13113}">
      <dgm:prSet/>
      <dgm:spPr/>
      <dgm:t>
        <a:bodyPr/>
        <a:lstStyle/>
        <a:p>
          <a:pPr rtl="1"/>
          <a:endParaRPr lang="ar-EG" sz="1600">
            <a:solidFill>
              <a:schemeClr val="bg1"/>
            </a:solidFill>
            <a:latin typeface="Arial" pitchFamily="34" charset="0"/>
            <a:cs typeface="Arial" pitchFamily="34" charset="0"/>
          </a:endParaRPr>
        </a:p>
      </dgm:t>
    </dgm:pt>
    <dgm:pt modelId="{3CADDC40-8D0E-4276-899C-3FCE44B0AC4D}" type="sibTrans" cxnId="{8CEE86F9-5548-48C3-A371-949304B13113}">
      <dgm:prSet/>
      <dgm:spPr/>
      <dgm:t>
        <a:bodyPr/>
        <a:lstStyle/>
        <a:p>
          <a:pPr rtl="1"/>
          <a:endParaRPr lang="ar-EG" sz="1600">
            <a:solidFill>
              <a:schemeClr val="bg1"/>
            </a:solidFill>
            <a:latin typeface="Arial" pitchFamily="34" charset="0"/>
            <a:cs typeface="Arial" pitchFamily="34" charset="0"/>
          </a:endParaRPr>
        </a:p>
      </dgm:t>
    </dgm:pt>
    <dgm:pt modelId="{0C069D5E-7874-474A-BEDB-0F744F3CB4B8}">
      <dgm:prSet custT="1"/>
      <dgm:spPr>
        <a:solidFill>
          <a:srgbClr val="647A88"/>
        </a:solidFill>
      </dgm:spPr>
      <dgm:t>
        <a:bodyPr/>
        <a:lstStyle/>
        <a:p>
          <a:pPr rtl="0"/>
          <a:r>
            <a:rPr lang="en-US" sz="1600" dirty="0" smtClean="0">
              <a:solidFill>
                <a:schemeClr val="bg1"/>
              </a:solidFill>
              <a:latin typeface="Arial" pitchFamily="34" charset="0"/>
              <a:cs typeface="Arial" pitchFamily="34" charset="0"/>
            </a:rPr>
            <a:t>We Make Collaborative Decisions</a:t>
          </a:r>
          <a:endParaRPr lang="ar-EG" sz="1600" dirty="0">
            <a:solidFill>
              <a:schemeClr val="bg1"/>
            </a:solidFill>
            <a:latin typeface="Arial" pitchFamily="34" charset="0"/>
            <a:cs typeface="Arial" pitchFamily="34" charset="0"/>
          </a:endParaRPr>
        </a:p>
      </dgm:t>
    </dgm:pt>
    <dgm:pt modelId="{2A49C0D5-2405-4FE9-BA39-55889AE78387}" type="parTrans" cxnId="{7E3DEDEA-1760-458E-B656-B86DD0D07037}">
      <dgm:prSet/>
      <dgm:spPr/>
      <dgm:t>
        <a:bodyPr/>
        <a:lstStyle/>
        <a:p>
          <a:pPr rtl="1"/>
          <a:endParaRPr lang="ar-EG" sz="1600">
            <a:solidFill>
              <a:schemeClr val="bg1"/>
            </a:solidFill>
            <a:latin typeface="Arial" pitchFamily="34" charset="0"/>
            <a:cs typeface="Arial" pitchFamily="34" charset="0"/>
          </a:endParaRPr>
        </a:p>
      </dgm:t>
    </dgm:pt>
    <dgm:pt modelId="{2658097C-928B-4043-9539-6496448DFEB3}" type="sibTrans" cxnId="{7E3DEDEA-1760-458E-B656-B86DD0D07037}">
      <dgm:prSet/>
      <dgm:spPr/>
      <dgm:t>
        <a:bodyPr/>
        <a:lstStyle/>
        <a:p>
          <a:pPr rtl="1"/>
          <a:endParaRPr lang="ar-EG" sz="1600">
            <a:solidFill>
              <a:schemeClr val="bg1"/>
            </a:solidFill>
            <a:latin typeface="Arial" pitchFamily="34" charset="0"/>
            <a:cs typeface="Arial" pitchFamily="34" charset="0"/>
          </a:endParaRPr>
        </a:p>
      </dgm:t>
    </dgm:pt>
    <dgm:pt modelId="{F255983D-C13D-4A5A-BBAC-80DAE20458C7}">
      <dgm:prSet custT="1"/>
      <dgm:spPr>
        <a:solidFill>
          <a:srgbClr val="647A88"/>
        </a:solidFill>
      </dgm:spPr>
      <dgm:t>
        <a:bodyPr/>
        <a:lstStyle/>
        <a:p>
          <a:pPr rtl="0"/>
          <a:r>
            <a:rPr lang="en-US" sz="1600" dirty="0" smtClean="0">
              <a:solidFill>
                <a:schemeClr val="bg1"/>
              </a:solidFill>
              <a:latin typeface="Arial" pitchFamily="34" charset="0"/>
              <a:cs typeface="Arial" pitchFamily="34" charset="0"/>
            </a:rPr>
            <a:t>We Are In A Continuous Pursuit Of Excellence &amp; Development</a:t>
          </a:r>
          <a:endParaRPr lang="ar-EG" sz="1600" dirty="0">
            <a:solidFill>
              <a:schemeClr val="bg1"/>
            </a:solidFill>
            <a:latin typeface="Arial" pitchFamily="34" charset="0"/>
            <a:cs typeface="Arial" pitchFamily="34" charset="0"/>
          </a:endParaRPr>
        </a:p>
      </dgm:t>
    </dgm:pt>
    <dgm:pt modelId="{AD51E412-1B55-4956-A76E-E7072F5D9340}" type="parTrans" cxnId="{963E5E31-08AF-4C31-B7B5-E589A66A1C48}">
      <dgm:prSet/>
      <dgm:spPr/>
      <dgm:t>
        <a:bodyPr/>
        <a:lstStyle/>
        <a:p>
          <a:pPr rtl="1"/>
          <a:endParaRPr lang="ar-EG" sz="1600">
            <a:solidFill>
              <a:schemeClr val="bg1"/>
            </a:solidFill>
            <a:latin typeface="Arial" pitchFamily="34" charset="0"/>
            <a:cs typeface="Arial" pitchFamily="34" charset="0"/>
          </a:endParaRPr>
        </a:p>
      </dgm:t>
    </dgm:pt>
    <dgm:pt modelId="{5523CA45-DF6B-4C44-BB7F-1ADA5662D87F}" type="sibTrans" cxnId="{963E5E31-08AF-4C31-B7B5-E589A66A1C48}">
      <dgm:prSet/>
      <dgm:spPr/>
      <dgm:t>
        <a:bodyPr/>
        <a:lstStyle/>
        <a:p>
          <a:pPr rtl="1"/>
          <a:endParaRPr lang="ar-EG" sz="1600">
            <a:solidFill>
              <a:schemeClr val="bg1"/>
            </a:solidFill>
            <a:latin typeface="Arial" pitchFamily="34" charset="0"/>
            <a:cs typeface="Arial" pitchFamily="34" charset="0"/>
          </a:endParaRPr>
        </a:p>
      </dgm:t>
    </dgm:pt>
    <dgm:pt modelId="{EA7AF287-DDF5-4361-9887-4C3EA6F6CC73}">
      <dgm:prSet custT="1"/>
      <dgm:spPr>
        <a:solidFill>
          <a:srgbClr val="647A88"/>
        </a:solidFill>
      </dgm:spPr>
      <dgm:t>
        <a:bodyPr/>
        <a:lstStyle/>
        <a:p>
          <a:pPr rtl="0"/>
          <a:r>
            <a:rPr lang="en-US" sz="1600" dirty="0" smtClean="0">
              <a:solidFill>
                <a:schemeClr val="bg1"/>
              </a:solidFill>
              <a:latin typeface="Arial" pitchFamily="34" charset="0"/>
              <a:cs typeface="Arial" pitchFamily="34" charset="0"/>
            </a:rPr>
            <a:t>We</a:t>
          </a:r>
          <a:r>
            <a:rPr lang="en-US" sz="1600" baseline="0" dirty="0" smtClean="0">
              <a:solidFill>
                <a:schemeClr val="bg1"/>
              </a:solidFill>
              <a:latin typeface="Arial" pitchFamily="34" charset="0"/>
              <a:cs typeface="Arial" pitchFamily="34" charset="0"/>
            </a:rPr>
            <a:t> Meet Frequently And Have Fun When We Gather</a:t>
          </a:r>
          <a:endParaRPr lang="ar-EG" sz="1600" dirty="0">
            <a:solidFill>
              <a:schemeClr val="bg1"/>
            </a:solidFill>
            <a:latin typeface="Arial" pitchFamily="34" charset="0"/>
            <a:cs typeface="Arial" pitchFamily="34" charset="0"/>
          </a:endParaRPr>
        </a:p>
      </dgm:t>
    </dgm:pt>
    <dgm:pt modelId="{A5729860-C0FE-4CAF-BC4B-1465E75DC59C}" type="parTrans" cxnId="{82142F9B-B669-4324-AAE4-D1D88AA1163B}">
      <dgm:prSet/>
      <dgm:spPr/>
      <dgm:t>
        <a:bodyPr/>
        <a:lstStyle/>
        <a:p>
          <a:pPr rtl="1"/>
          <a:endParaRPr lang="ar-EG" sz="1600">
            <a:solidFill>
              <a:schemeClr val="bg1"/>
            </a:solidFill>
            <a:latin typeface="Arial" pitchFamily="34" charset="0"/>
            <a:cs typeface="Arial" pitchFamily="34" charset="0"/>
          </a:endParaRPr>
        </a:p>
      </dgm:t>
    </dgm:pt>
    <dgm:pt modelId="{40D7203C-ECD5-4CBF-945F-24F78A3F318D}" type="sibTrans" cxnId="{82142F9B-B669-4324-AAE4-D1D88AA1163B}">
      <dgm:prSet/>
      <dgm:spPr/>
      <dgm:t>
        <a:bodyPr/>
        <a:lstStyle/>
        <a:p>
          <a:pPr rtl="1"/>
          <a:endParaRPr lang="ar-EG" sz="1600">
            <a:solidFill>
              <a:schemeClr val="bg1"/>
            </a:solidFill>
            <a:latin typeface="Arial" pitchFamily="34" charset="0"/>
            <a:cs typeface="Arial" pitchFamily="34" charset="0"/>
          </a:endParaRPr>
        </a:p>
      </dgm:t>
    </dgm:pt>
    <dgm:pt modelId="{228C4912-B78C-49F5-843F-C3E64F059754}" type="pres">
      <dgm:prSet presAssocID="{62955CAB-BF4B-4C3A-AA02-571697A4F588}" presName="linear" presStyleCnt="0">
        <dgm:presLayoutVars>
          <dgm:animLvl val="lvl"/>
          <dgm:resizeHandles val="exact"/>
        </dgm:presLayoutVars>
      </dgm:prSet>
      <dgm:spPr/>
      <dgm:t>
        <a:bodyPr/>
        <a:lstStyle/>
        <a:p>
          <a:pPr rtl="1"/>
          <a:endParaRPr lang="ar-EG"/>
        </a:p>
      </dgm:t>
    </dgm:pt>
    <dgm:pt modelId="{93BE7FE1-333D-4FED-BCF5-70ECA00E1B6B}" type="pres">
      <dgm:prSet presAssocID="{3CDB8DEF-CF1C-4909-9020-E5A53D7946D0}" presName="parentText" presStyleLbl="node1" presStyleIdx="0" presStyleCnt="11">
        <dgm:presLayoutVars>
          <dgm:chMax val="0"/>
          <dgm:bulletEnabled val="1"/>
        </dgm:presLayoutVars>
      </dgm:prSet>
      <dgm:spPr/>
      <dgm:t>
        <a:bodyPr/>
        <a:lstStyle/>
        <a:p>
          <a:pPr rtl="1"/>
          <a:endParaRPr lang="ar-EG"/>
        </a:p>
      </dgm:t>
    </dgm:pt>
    <dgm:pt modelId="{D2145C80-2602-4164-AED1-CB4DF7BE8E14}" type="pres">
      <dgm:prSet presAssocID="{4BB310EF-C4BB-4EB6-8F78-33BF8075B952}" presName="spacer" presStyleCnt="0"/>
      <dgm:spPr/>
    </dgm:pt>
    <dgm:pt modelId="{DE6D9E7F-DF10-4695-AABC-52825F3B69CC}" type="pres">
      <dgm:prSet presAssocID="{7915621E-48DE-4D07-AD4F-C06B0D519531}" presName="parentText" presStyleLbl="node1" presStyleIdx="1" presStyleCnt="11">
        <dgm:presLayoutVars>
          <dgm:chMax val="0"/>
          <dgm:bulletEnabled val="1"/>
        </dgm:presLayoutVars>
      </dgm:prSet>
      <dgm:spPr/>
      <dgm:t>
        <a:bodyPr/>
        <a:lstStyle/>
        <a:p>
          <a:pPr rtl="1"/>
          <a:endParaRPr lang="ar-EG"/>
        </a:p>
      </dgm:t>
    </dgm:pt>
    <dgm:pt modelId="{27F7C3FD-F6CC-48A0-9BF8-C07090DD3830}" type="pres">
      <dgm:prSet presAssocID="{69F32E50-9A80-44B4-A30B-65DBFBB0DA5E}" presName="spacer" presStyleCnt="0"/>
      <dgm:spPr/>
    </dgm:pt>
    <dgm:pt modelId="{3F7C162C-E99A-492E-B735-4538ED800ED5}" type="pres">
      <dgm:prSet presAssocID="{4CD7915D-425B-4EE1-BB03-E7C589457EB2}" presName="parentText" presStyleLbl="node1" presStyleIdx="2" presStyleCnt="11">
        <dgm:presLayoutVars>
          <dgm:chMax val="0"/>
          <dgm:bulletEnabled val="1"/>
        </dgm:presLayoutVars>
      </dgm:prSet>
      <dgm:spPr/>
      <dgm:t>
        <a:bodyPr/>
        <a:lstStyle/>
        <a:p>
          <a:pPr rtl="1"/>
          <a:endParaRPr lang="ar-EG"/>
        </a:p>
      </dgm:t>
    </dgm:pt>
    <dgm:pt modelId="{47B1BED1-D19E-4F95-91F0-84639D2B2B6A}" type="pres">
      <dgm:prSet presAssocID="{80DCCE19-43E7-4270-8E42-96CF4173F2E4}" presName="spacer" presStyleCnt="0"/>
      <dgm:spPr/>
    </dgm:pt>
    <dgm:pt modelId="{C4E0E6F3-2234-487C-BC45-D99272006E5D}" type="pres">
      <dgm:prSet presAssocID="{16D694FA-00EC-4BDC-BC82-F0D99F24C331}" presName="parentText" presStyleLbl="node1" presStyleIdx="3" presStyleCnt="11">
        <dgm:presLayoutVars>
          <dgm:chMax val="0"/>
          <dgm:bulletEnabled val="1"/>
        </dgm:presLayoutVars>
      </dgm:prSet>
      <dgm:spPr/>
      <dgm:t>
        <a:bodyPr/>
        <a:lstStyle/>
        <a:p>
          <a:pPr rtl="1"/>
          <a:endParaRPr lang="ar-EG"/>
        </a:p>
      </dgm:t>
    </dgm:pt>
    <dgm:pt modelId="{9C92B189-8947-4637-AD5C-8E1F2F383533}" type="pres">
      <dgm:prSet presAssocID="{28F54BF0-7DB1-4A8B-B088-13E33849E52C}" presName="spacer" presStyleCnt="0"/>
      <dgm:spPr/>
    </dgm:pt>
    <dgm:pt modelId="{C06E95B0-22E0-4921-8C7C-3CDA723C0833}" type="pres">
      <dgm:prSet presAssocID="{0DCD8797-7B9D-4E42-B46C-74FFBA5B7FC6}" presName="parentText" presStyleLbl="node1" presStyleIdx="4" presStyleCnt="11">
        <dgm:presLayoutVars>
          <dgm:chMax val="0"/>
          <dgm:bulletEnabled val="1"/>
        </dgm:presLayoutVars>
      </dgm:prSet>
      <dgm:spPr/>
      <dgm:t>
        <a:bodyPr/>
        <a:lstStyle/>
        <a:p>
          <a:pPr rtl="1"/>
          <a:endParaRPr lang="ar-EG"/>
        </a:p>
      </dgm:t>
    </dgm:pt>
    <dgm:pt modelId="{D7520D86-3D38-4832-9665-CD29DC50A98E}" type="pres">
      <dgm:prSet presAssocID="{5C1A5094-AE8B-43B8-8395-AFE6F5AEE185}" presName="spacer" presStyleCnt="0"/>
      <dgm:spPr/>
    </dgm:pt>
    <dgm:pt modelId="{1A0802B3-D1AA-4533-9AF2-1DBE3D24F31C}" type="pres">
      <dgm:prSet presAssocID="{F9F5BFE1-4358-40BF-BD0B-594E6A18BDB5}" presName="parentText" presStyleLbl="node1" presStyleIdx="5" presStyleCnt="11">
        <dgm:presLayoutVars>
          <dgm:chMax val="0"/>
          <dgm:bulletEnabled val="1"/>
        </dgm:presLayoutVars>
      </dgm:prSet>
      <dgm:spPr/>
      <dgm:t>
        <a:bodyPr/>
        <a:lstStyle/>
        <a:p>
          <a:pPr rtl="1"/>
          <a:endParaRPr lang="ar-EG"/>
        </a:p>
      </dgm:t>
    </dgm:pt>
    <dgm:pt modelId="{47916805-61D2-456E-9386-1F6667D40733}" type="pres">
      <dgm:prSet presAssocID="{C9E8565B-4D0E-47E0-83FF-B2957D40003F}" presName="spacer" presStyleCnt="0"/>
      <dgm:spPr/>
    </dgm:pt>
    <dgm:pt modelId="{A6F148F5-CB83-4707-A713-88336FBC3AB5}" type="pres">
      <dgm:prSet presAssocID="{1A7B136C-72AA-46D3-BD28-B771CA106473}" presName="parentText" presStyleLbl="node1" presStyleIdx="6" presStyleCnt="11">
        <dgm:presLayoutVars>
          <dgm:chMax val="0"/>
          <dgm:bulletEnabled val="1"/>
        </dgm:presLayoutVars>
      </dgm:prSet>
      <dgm:spPr/>
      <dgm:t>
        <a:bodyPr/>
        <a:lstStyle/>
        <a:p>
          <a:pPr rtl="1"/>
          <a:endParaRPr lang="ar-EG"/>
        </a:p>
      </dgm:t>
    </dgm:pt>
    <dgm:pt modelId="{3D8E4239-2075-44BD-ACB6-57FC120BA624}" type="pres">
      <dgm:prSet presAssocID="{B73F1E44-CCBB-4D53-AF84-A97717FC45D0}" presName="spacer" presStyleCnt="0"/>
      <dgm:spPr/>
    </dgm:pt>
    <dgm:pt modelId="{AA7DA714-F468-4FB8-9842-3E6E19BBD89D}" type="pres">
      <dgm:prSet presAssocID="{A21C0E06-4F02-41B5-803E-B6C2F03E6004}" presName="parentText" presStyleLbl="node1" presStyleIdx="7" presStyleCnt="11">
        <dgm:presLayoutVars>
          <dgm:chMax val="0"/>
          <dgm:bulletEnabled val="1"/>
        </dgm:presLayoutVars>
      </dgm:prSet>
      <dgm:spPr/>
      <dgm:t>
        <a:bodyPr/>
        <a:lstStyle/>
        <a:p>
          <a:pPr rtl="1"/>
          <a:endParaRPr lang="ar-EG"/>
        </a:p>
      </dgm:t>
    </dgm:pt>
    <dgm:pt modelId="{D299ED8D-3C34-45C8-9922-CE2E46D4F1F5}" type="pres">
      <dgm:prSet presAssocID="{3CADDC40-8D0E-4276-899C-3FCE44B0AC4D}" presName="spacer" presStyleCnt="0"/>
      <dgm:spPr/>
    </dgm:pt>
    <dgm:pt modelId="{73CA087F-F23E-4AF4-9B77-9A905AD0E35F}" type="pres">
      <dgm:prSet presAssocID="{0C069D5E-7874-474A-BEDB-0F744F3CB4B8}" presName="parentText" presStyleLbl="node1" presStyleIdx="8" presStyleCnt="11">
        <dgm:presLayoutVars>
          <dgm:chMax val="0"/>
          <dgm:bulletEnabled val="1"/>
        </dgm:presLayoutVars>
      </dgm:prSet>
      <dgm:spPr/>
      <dgm:t>
        <a:bodyPr/>
        <a:lstStyle/>
        <a:p>
          <a:pPr rtl="1"/>
          <a:endParaRPr lang="ar-EG"/>
        </a:p>
      </dgm:t>
    </dgm:pt>
    <dgm:pt modelId="{6F9AF1C0-9D5A-4CB5-941B-3DB4605D6EA4}" type="pres">
      <dgm:prSet presAssocID="{2658097C-928B-4043-9539-6496448DFEB3}" presName="spacer" presStyleCnt="0"/>
      <dgm:spPr/>
    </dgm:pt>
    <dgm:pt modelId="{CF141E55-B829-4D98-AC0C-3B1B54E275CF}" type="pres">
      <dgm:prSet presAssocID="{F255983D-C13D-4A5A-BBAC-80DAE20458C7}" presName="parentText" presStyleLbl="node1" presStyleIdx="9" presStyleCnt="11">
        <dgm:presLayoutVars>
          <dgm:chMax val="0"/>
          <dgm:bulletEnabled val="1"/>
        </dgm:presLayoutVars>
      </dgm:prSet>
      <dgm:spPr/>
      <dgm:t>
        <a:bodyPr/>
        <a:lstStyle/>
        <a:p>
          <a:pPr rtl="1"/>
          <a:endParaRPr lang="ar-EG"/>
        </a:p>
      </dgm:t>
    </dgm:pt>
    <dgm:pt modelId="{5A137B27-844D-4EE1-8E01-305B18BD2CC5}" type="pres">
      <dgm:prSet presAssocID="{5523CA45-DF6B-4C44-BB7F-1ADA5662D87F}" presName="spacer" presStyleCnt="0"/>
      <dgm:spPr/>
    </dgm:pt>
    <dgm:pt modelId="{39AA9042-378C-4760-9021-E171D570D3C1}" type="pres">
      <dgm:prSet presAssocID="{EA7AF287-DDF5-4361-9887-4C3EA6F6CC73}" presName="parentText" presStyleLbl="node1" presStyleIdx="10" presStyleCnt="11">
        <dgm:presLayoutVars>
          <dgm:chMax val="0"/>
          <dgm:bulletEnabled val="1"/>
        </dgm:presLayoutVars>
      </dgm:prSet>
      <dgm:spPr/>
      <dgm:t>
        <a:bodyPr/>
        <a:lstStyle/>
        <a:p>
          <a:pPr rtl="1"/>
          <a:endParaRPr lang="ar-EG"/>
        </a:p>
      </dgm:t>
    </dgm:pt>
  </dgm:ptLst>
  <dgm:cxnLst>
    <dgm:cxn modelId="{963E5E31-08AF-4C31-B7B5-E589A66A1C48}" srcId="{62955CAB-BF4B-4C3A-AA02-571697A4F588}" destId="{F255983D-C13D-4A5A-BBAC-80DAE20458C7}" srcOrd="9" destOrd="0" parTransId="{AD51E412-1B55-4956-A76E-E7072F5D9340}" sibTransId="{5523CA45-DF6B-4C44-BB7F-1ADA5662D87F}"/>
    <dgm:cxn modelId="{82CA8B12-2943-4436-8ADA-776C1911D6A7}" type="presOf" srcId="{16D694FA-00EC-4BDC-BC82-F0D99F24C331}" destId="{C4E0E6F3-2234-487C-BC45-D99272006E5D}" srcOrd="0" destOrd="0" presId="urn:microsoft.com/office/officeart/2005/8/layout/vList2"/>
    <dgm:cxn modelId="{6E80E28F-D712-486C-8DF2-381E9472D2E7}" type="presOf" srcId="{0C069D5E-7874-474A-BEDB-0F744F3CB4B8}" destId="{73CA087F-F23E-4AF4-9B77-9A905AD0E35F}" srcOrd="0" destOrd="0" presId="urn:microsoft.com/office/officeart/2005/8/layout/vList2"/>
    <dgm:cxn modelId="{D9E6378E-20E9-4350-BBAD-8B80466C1D9F}" type="presOf" srcId="{A21C0E06-4F02-41B5-803E-B6C2F03E6004}" destId="{AA7DA714-F468-4FB8-9842-3E6E19BBD89D}" srcOrd="0" destOrd="0" presId="urn:microsoft.com/office/officeart/2005/8/layout/vList2"/>
    <dgm:cxn modelId="{B0467595-CFD4-476E-A4E6-0B9D5AD7D789}" type="presOf" srcId="{1A7B136C-72AA-46D3-BD28-B771CA106473}" destId="{A6F148F5-CB83-4707-A713-88336FBC3AB5}" srcOrd="0" destOrd="0" presId="urn:microsoft.com/office/officeart/2005/8/layout/vList2"/>
    <dgm:cxn modelId="{198600E7-3E62-4CEB-8793-8BF922442CF5}" type="presOf" srcId="{4CD7915D-425B-4EE1-BB03-E7C589457EB2}" destId="{3F7C162C-E99A-492E-B735-4538ED800ED5}" srcOrd="0" destOrd="0" presId="urn:microsoft.com/office/officeart/2005/8/layout/vList2"/>
    <dgm:cxn modelId="{CF8B24A9-E52A-4653-AEFF-6DA827ED49CA}" srcId="{62955CAB-BF4B-4C3A-AA02-571697A4F588}" destId="{0DCD8797-7B9D-4E42-B46C-74FFBA5B7FC6}" srcOrd="4" destOrd="0" parTransId="{F84B6EFD-8CDB-483C-9824-B30E0585A78F}" sibTransId="{5C1A5094-AE8B-43B8-8395-AFE6F5AEE185}"/>
    <dgm:cxn modelId="{8CEE86F9-5548-48C3-A371-949304B13113}" srcId="{62955CAB-BF4B-4C3A-AA02-571697A4F588}" destId="{A21C0E06-4F02-41B5-803E-B6C2F03E6004}" srcOrd="7" destOrd="0" parTransId="{08B8EAEB-8F26-4D1E-9947-E53FFD73CC29}" sibTransId="{3CADDC40-8D0E-4276-899C-3FCE44B0AC4D}"/>
    <dgm:cxn modelId="{33D00EB7-A729-4E95-B86A-BAFD2AFAADEB}" srcId="{62955CAB-BF4B-4C3A-AA02-571697A4F588}" destId="{F9F5BFE1-4358-40BF-BD0B-594E6A18BDB5}" srcOrd="5" destOrd="0" parTransId="{9E42ADCD-6381-46BD-A6EC-5B3395E1C558}" sibTransId="{C9E8565B-4D0E-47E0-83FF-B2957D40003F}"/>
    <dgm:cxn modelId="{82142F9B-B669-4324-AAE4-D1D88AA1163B}" srcId="{62955CAB-BF4B-4C3A-AA02-571697A4F588}" destId="{EA7AF287-DDF5-4361-9887-4C3EA6F6CC73}" srcOrd="10" destOrd="0" parTransId="{A5729860-C0FE-4CAF-BC4B-1465E75DC59C}" sibTransId="{40D7203C-ECD5-4CBF-945F-24F78A3F318D}"/>
    <dgm:cxn modelId="{DB20E146-6606-4CB7-9B84-6798FADCE5B8}" type="presOf" srcId="{7915621E-48DE-4D07-AD4F-C06B0D519531}" destId="{DE6D9E7F-DF10-4695-AABC-52825F3B69CC}" srcOrd="0" destOrd="0" presId="urn:microsoft.com/office/officeart/2005/8/layout/vList2"/>
    <dgm:cxn modelId="{553B719A-C1D8-459D-9BAE-A8602D9A98EA}" srcId="{62955CAB-BF4B-4C3A-AA02-571697A4F588}" destId="{7915621E-48DE-4D07-AD4F-C06B0D519531}" srcOrd="1" destOrd="0" parTransId="{67A15270-D002-4A2A-BB4A-A1E8D143E4BF}" sibTransId="{69F32E50-9A80-44B4-A30B-65DBFBB0DA5E}"/>
    <dgm:cxn modelId="{5EFB9C03-BF66-4727-A697-034BFC303C3C}" type="presOf" srcId="{F255983D-C13D-4A5A-BBAC-80DAE20458C7}" destId="{CF141E55-B829-4D98-AC0C-3B1B54E275CF}" srcOrd="0" destOrd="0" presId="urn:microsoft.com/office/officeart/2005/8/layout/vList2"/>
    <dgm:cxn modelId="{AF4E2BBD-4497-49B4-B1B2-A935588B7ADF}" type="presOf" srcId="{0DCD8797-7B9D-4E42-B46C-74FFBA5B7FC6}" destId="{C06E95B0-22E0-4921-8C7C-3CDA723C0833}" srcOrd="0" destOrd="0" presId="urn:microsoft.com/office/officeart/2005/8/layout/vList2"/>
    <dgm:cxn modelId="{0CF045E3-6EC6-48B7-9637-C514849AC5B0}" type="presOf" srcId="{F9F5BFE1-4358-40BF-BD0B-594E6A18BDB5}" destId="{1A0802B3-D1AA-4533-9AF2-1DBE3D24F31C}" srcOrd="0" destOrd="0" presId="urn:microsoft.com/office/officeart/2005/8/layout/vList2"/>
    <dgm:cxn modelId="{BBB8EAE0-C301-405F-9DD6-50F7A49B0E1A}" srcId="{62955CAB-BF4B-4C3A-AA02-571697A4F588}" destId="{3CDB8DEF-CF1C-4909-9020-E5A53D7946D0}" srcOrd="0" destOrd="0" parTransId="{132103BB-5C81-48AF-88A8-3F8DBACC4529}" sibTransId="{4BB310EF-C4BB-4EB6-8F78-33BF8075B952}"/>
    <dgm:cxn modelId="{A6CCC49A-B976-4A3D-B89E-F929A2F63F48}" srcId="{62955CAB-BF4B-4C3A-AA02-571697A4F588}" destId="{4CD7915D-425B-4EE1-BB03-E7C589457EB2}" srcOrd="2" destOrd="0" parTransId="{E40E70B2-3E48-436C-AFB5-9B45F7DC6DA9}" sibTransId="{80DCCE19-43E7-4270-8E42-96CF4173F2E4}"/>
    <dgm:cxn modelId="{7E3DEDEA-1760-458E-B656-B86DD0D07037}" srcId="{62955CAB-BF4B-4C3A-AA02-571697A4F588}" destId="{0C069D5E-7874-474A-BEDB-0F744F3CB4B8}" srcOrd="8" destOrd="0" parTransId="{2A49C0D5-2405-4FE9-BA39-55889AE78387}" sibTransId="{2658097C-928B-4043-9539-6496448DFEB3}"/>
    <dgm:cxn modelId="{A3EBB216-0541-4C4A-82B3-77EC0C8A2C09}" srcId="{62955CAB-BF4B-4C3A-AA02-571697A4F588}" destId="{16D694FA-00EC-4BDC-BC82-F0D99F24C331}" srcOrd="3" destOrd="0" parTransId="{FFDACB20-820C-4F6F-B5B7-B7FE241FB35A}" sibTransId="{28F54BF0-7DB1-4A8B-B088-13E33849E52C}"/>
    <dgm:cxn modelId="{8A48F13B-49C1-4DE5-9432-137C188AF6F7}" type="presOf" srcId="{EA7AF287-DDF5-4361-9887-4C3EA6F6CC73}" destId="{39AA9042-378C-4760-9021-E171D570D3C1}" srcOrd="0" destOrd="0" presId="urn:microsoft.com/office/officeart/2005/8/layout/vList2"/>
    <dgm:cxn modelId="{4E67A63B-BEDE-430E-83A4-4AC5109349B6}" type="presOf" srcId="{62955CAB-BF4B-4C3A-AA02-571697A4F588}" destId="{228C4912-B78C-49F5-843F-C3E64F059754}" srcOrd="0" destOrd="0" presId="urn:microsoft.com/office/officeart/2005/8/layout/vList2"/>
    <dgm:cxn modelId="{613F3422-BE8E-4934-B1F9-BCACDD544195}" srcId="{62955CAB-BF4B-4C3A-AA02-571697A4F588}" destId="{1A7B136C-72AA-46D3-BD28-B771CA106473}" srcOrd="6" destOrd="0" parTransId="{05606EC6-927D-4547-905C-58809FB80D26}" sibTransId="{B73F1E44-CCBB-4D53-AF84-A97717FC45D0}"/>
    <dgm:cxn modelId="{88AB61B6-938D-4977-8C3C-16B475DB37BB}" type="presOf" srcId="{3CDB8DEF-CF1C-4909-9020-E5A53D7946D0}" destId="{93BE7FE1-333D-4FED-BCF5-70ECA00E1B6B}" srcOrd="0" destOrd="0" presId="urn:microsoft.com/office/officeart/2005/8/layout/vList2"/>
    <dgm:cxn modelId="{C70C5081-3D45-4F2D-9921-F8914FD70832}" type="presParOf" srcId="{228C4912-B78C-49F5-843F-C3E64F059754}" destId="{93BE7FE1-333D-4FED-BCF5-70ECA00E1B6B}" srcOrd="0" destOrd="0" presId="urn:microsoft.com/office/officeart/2005/8/layout/vList2"/>
    <dgm:cxn modelId="{3FDF0B1A-CF24-4FAA-8F03-BA421532B1F7}" type="presParOf" srcId="{228C4912-B78C-49F5-843F-C3E64F059754}" destId="{D2145C80-2602-4164-AED1-CB4DF7BE8E14}" srcOrd="1" destOrd="0" presId="urn:microsoft.com/office/officeart/2005/8/layout/vList2"/>
    <dgm:cxn modelId="{A78C300E-85E0-4208-82AB-845DF41EADE9}" type="presParOf" srcId="{228C4912-B78C-49F5-843F-C3E64F059754}" destId="{DE6D9E7F-DF10-4695-AABC-52825F3B69CC}" srcOrd="2" destOrd="0" presId="urn:microsoft.com/office/officeart/2005/8/layout/vList2"/>
    <dgm:cxn modelId="{5F535F7D-0887-4D52-8B40-D7E32E1A831F}" type="presParOf" srcId="{228C4912-B78C-49F5-843F-C3E64F059754}" destId="{27F7C3FD-F6CC-48A0-9BF8-C07090DD3830}" srcOrd="3" destOrd="0" presId="urn:microsoft.com/office/officeart/2005/8/layout/vList2"/>
    <dgm:cxn modelId="{4208FABF-7722-4299-944E-93121E492021}" type="presParOf" srcId="{228C4912-B78C-49F5-843F-C3E64F059754}" destId="{3F7C162C-E99A-492E-B735-4538ED800ED5}" srcOrd="4" destOrd="0" presId="urn:microsoft.com/office/officeart/2005/8/layout/vList2"/>
    <dgm:cxn modelId="{F138D44C-33CE-44B7-945B-87A0E5F22AA6}" type="presParOf" srcId="{228C4912-B78C-49F5-843F-C3E64F059754}" destId="{47B1BED1-D19E-4F95-91F0-84639D2B2B6A}" srcOrd="5" destOrd="0" presId="urn:microsoft.com/office/officeart/2005/8/layout/vList2"/>
    <dgm:cxn modelId="{2EF3B978-58B8-4629-83D5-1E4219DA8F08}" type="presParOf" srcId="{228C4912-B78C-49F5-843F-C3E64F059754}" destId="{C4E0E6F3-2234-487C-BC45-D99272006E5D}" srcOrd="6" destOrd="0" presId="urn:microsoft.com/office/officeart/2005/8/layout/vList2"/>
    <dgm:cxn modelId="{AEDB7B76-E90B-4E9C-9E05-CF1D7E7236EF}" type="presParOf" srcId="{228C4912-B78C-49F5-843F-C3E64F059754}" destId="{9C92B189-8947-4637-AD5C-8E1F2F383533}" srcOrd="7" destOrd="0" presId="urn:microsoft.com/office/officeart/2005/8/layout/vList2"/>
    <dgm:cxn modelId="{03394C5E-249D-49FB-9030-BC3714491746}" type="presParOf" srcId="{228C4912-B78C-49F5-843F-C3E64F059754}" destId="{C06E95B0-22E0-4921-8C7C-3CDA723C0833}" srcOrd="8" destOrd="0" presId="urn:microsoft.com/office/officeart/2005/8/layout/vList2"/>
    <dgm:cxn modelId="{E8C6DBFF-FF7A-426F-B3F5-AEA425F4E9A1}" type="presParOf" srcId="{228C4912-B78C-49F5-843F-C3E64F059754}" destId="{D7520D86-3D38-4832-9665-CD29DC50A98E}" srcOrd="9" destOrd="0" presId="urn:microsoft.com/office/officeart/2005/8/layout/vList2"/>
    <dgm:cxn modelId="{388ACC96-766B-4894-B230-3058E096034E}" type="presParOf" srcId="{228C4912-B78C-49F5-843F-C3E64F059754}" destId="{1A0802B3-D1AA-4533-9AF2-1DBE3D24F31C}" srcOrd="10" destOrd="0" presId="urn:microsoft.com/office/officeart/2005/8/layout/vList2"/>
    <dgm:cxn modelId="{B0EA0D32-FD5B-4F38-A6FF-4C5284AAF94F}" type="presParOf" srcId="{228C4912-B78C-49F5-843F-C3E64F059754}" destId="{47916805-61D2-456E-9386-1F6667D40733}" srcOrd="11" destOrd="0" presId="urn:microsoft.com/office/officeart/2005/8/layout/vList2"/>
    <dgm:cxn modelId="{B1D2E6AE-7B7D-44B2-A78B-F11123ABC0DC}" type="presParOf" srcId="{228C4912-B78C-49F5-843F-C3E64F059754}" destId="{A6F148F5-CB83-4707-A713-88336FBC3AB5}" srcOrd="12" destOrd="0" presId="urn:microsoft.com/office/officeart/2005/8/layout/vList2"/>
    <dgm:cxn modelId="{1F9139E6-B6A4-4B4D-B410-DDFACD75D309}" type="presParOf" srcId="{228C4912-B78C-49F5-843F-C3E64F059754}" destId="{3D8E4239-2075-44BD-ACB6-57FC120BA624}" srcOrd="13" destOrd="0" presId="urn:microsoft.com/office/officeart/2005/8/layout/vList2"/>
    <dgm:cxn modelId="{92EC4829-D151-48C7-9AB9-708A98E4AD7F}" type="presParOf" srcId="{228C4912-B78C-49F5-843F-C3E64F059754}" destId="{AA7DA714-F468-4FB8-9842-3E6E19BBD89D}" srcOrd="14" destOrd="0" presId="urn:microsoft.com/office/officeart/2005/8/layout/vList2"/>
    <dgm:cxn modelId="{B6BE1662-A709-4DA1-9E4A-57E52FD6132D}" type="presParOf" srcId="{228C4912-B78C-49F5-843F-C3E64F059754}" destId="{D299ED8D-3C34-45C8-9922-CE2E46D4F1F5}" srcOrd="15" destOrd="0" presId="urn:microsoft.com/office/officeart/2005/8/layout/vList2"/>
    <dgm:cxn modelId="{FA3C10E9-89EC-40BA-8921-13EA0C62965E}" type="presParOf" srcId="{228C4912-B78C-49F5-843F-C3E64F059754}" destId="{73CA087F-F23E-4AF4-9B77-9A905AD0E35F}" srcOrd="16" destOrd="0" presId="urn:microsoft.com/office/officeart/2005/8/layout/vList2"/>
    <dgm:cxn modelId="{8B2DD7FD-8E51-4F91-A24C-64EC33FD684D}" type="presParOf" srcId="{228C4912-B78C-49F5-843F-C3E64F059754}" destId="{6F9AF1C0-9D5A-4CB5-941B-3DB4605D6EA4}" srcOrd="17" destOrd="0" presId="urn:microsoft.com/office/officeart/2005/8/layout/vList2"/>
    <dgm:cxn modelId="{D7DCD20D-65AF-4909-BFE0-A57D80DA438E}" type="presParOf" srcId="{228C4912-B78C-49F5-843F-C3E64F059754}" destId="{CF141E55-B829-4D98-AC0C-3B1B54E275CF}" srcOrd="18" destOrd="0" presId="urn:microsoft.com/office/officeart/2005/8/layout/vList2"/>
    <dgm:cxn modelId="{9B218298-880E-499F-8FCE-E9F2AA5100D1}" type="presParOf" srcId="{228C4912-B78C-49F5-843F-C3E64F059754}" destId="{5A137B27-844D-4EE1-8E01-305B18BD2CC5}" srcOrd="19" destOrd="0" presId="urn:microsoft.com/office/officeart/2005/8/layout/vList2"/>
    <dgm:cxn modelId="{97B22F16-9178-46EB-8037-7D6CB8B3EA51}" type="presParOf" srcId="{228C4912-B78C-49F5-843F-C3E64F059754}" destId="{39AA9042-378C-4760-9021-E171D570D3C1}" srcOrd="2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4A41FD1-6EA5-42E4-B7E0-0D37E4CF62D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1E8E5996-6E1A-47BA-9DBC-AB592C590DAF}">
      <dgm:prSet phldrT="[Text]"/>
      <dgm:spPr/>
      <dgm:t>
        <a:bodyPr/>
        <a:lstStyle/>
        <a:p>
          <a:r>
            <a:rPr lang="en-US" dirty="0" smtClean="0"/>
            <a:t>Day 1</a:t>
          </a:r>
          <a:endParaRPr lang="en-US" dirty="0"/>
        </a:p>
      </dgm:t>
    </dgm:pt>
    <dgm:pt modelId="{9F3721C6-5D0F-4E6C-AC09-B40CE3738A94}" type="parTrans" cxnId="{3B9FEB38-687F-45F7-A6CD-FD5ABA19EE73}">
      <dgm:prSet/>
      <dgm:spPr/>
      <dgm:t>
        <a:bodyPr/>
        <a:lstStyle/>
        <a:p>
          <a:endParaRPr lang="en-US"/>
        </a:p>
      </dgm:t>
    </dgm:pt>
    <dgm:pt modelId="{0FF5668B-7C7D-4D6C-B7FF-9C377FF3C40D}" type="sibTrans" cxnId="{3B9FEB38-687F-45F7-A6CD-FD5ABA19EE73}">
      <dgm:prSet/>
      <dgm:spPr/>
      <dgm:t>
        <a:bodyPr/>
        <a:lstStyle/>
        <a:p>
          <a:endParaRPr lang="en-US"/>
        </a:p>
      </dgm:t>
    </dgm:pt>
    <dgm:pt modelId="{7B52713B-5237-4FE0-A655-09795DBCA4B7}">
      <dgm:prSet phldrT="[Text]"/>
      <dgm:spPr/>
      <dgm:t>
        <a:bodyPr/>
        <a:lstStyle/>
        <a:p>
          <a:r>
            <a:rPr lang="en-US" dirty="0" smtClean="0">
              <a:latin typeface="Arial" charset="0"/>
              <a:cs typeface="Arial" charset="0"/>
            </a:rPr>
            <a:t>Expectations</a:t>
          </a:r>
          <a:endParaRPr lang="en-US" dirty="0"/>
        </a:p>
      </dgm:t>
    </dgm:pt>
    <dgm:pt modelId="{6255B54E-5D0B-41EC-9A49-B7603CA6609F}" type="parTrans" cxnId="{27E9B671-DC7C-4F56-BD91-20890CA0305F}">
      <dgm:prSet/>
      <dgm:spPr/>
      <dgm:t>
        <a:bodyPr/>
        <a:lstStyle/>
        <a:p>
          <a:endParaRPr lang="en-US"/>
        </a:p>
      </dgm:t>
    </dgm:pt>
    <dgm:pt modelId="{78DC5006-0585-478D-93EC-A397AB249EF5}" type="sibTrans" cxnId="{27E9B671-DC7C-4F56-BD91-20890CA0305F}">
      <dgm:prSet/>
      <dgm:spPr/>
      <dgm:t>
        <a:bodyPr/>
        <a:lstStyle/>
        <a:p>
          <a:endParaRPr lang="en-US"/>
        </a:p>
      </dgm:t>
    </dgm:pt>
    <dgm:pt modelId="{ED4200D8-17C1-4B47-BF97-3AFEDCDF19FC}">
      <dgm:prSet phldrT="[Text]"/>
      <dgm:spPr/>
      <dgm:t>
        <a:bodyPr/>
        <a:lstStyle/>
        <a:p>
          <a:r>
            <a:rPr lang="en-US" dirty="0" smtClean="0"/>
            <a:t>Day 2</a:t>
          </a:r>
          <a:endParaRPr lang="en-US" dirty="0"/>
        </a:p>
      </dgm:t>
    </dgm:pt>
    <dgm:pt modelId="{F987D4A3-CB98-45B3-A31D-59B72F41696D}" type="parTrans" cxnId="{7176AB08-7F1F-4A49-A788-C8F943A91D1C}">
      <dgm:prSet/>
      <dgm:spPr/>
      <dgm:t>
        <a:bodyPr/>
        <a:lstStyle/>
        <a:p>
          <a:endParaRPr lang="en-US"/>
        </a:p>
      </dgm:t>
    </dgm:pt>
    <dgm:pt modelId="{950E856C-EC55-4071-9B3A-0E24F24AC16B}" type="sibTrans" cxnId="{7176AB08-7F1F-4A49-A788-C8F943A91D1C}">
      <dgm:prSet/>
      <dgm:spPr/>
      <dgm:t>
        <a:bodyPr/>
        <a:lstStyle/>
        <a:p>
          <a:endParaRPr lang="en-US"/>
        </a:p>
      </dgm:t>
    </dgm:pt>
    <dgm:pt modelId="{B9572F8B-8DC2-415F-A4F3-440C10F78FCD}">
      <dgm:prSet phldrT="[Text]"/>
      <dgm:spPr/>
      <dgm:t>
        <a:bodyPr/>
        <a:lstStyle/>
        <a:p>
          <a:r>
            <a:rPr lang="en-US" dirty="0" smtClean="0">
              <a:latin typeface="Arial" charset="0"/>
              <a:cs typeface="Arial" charset="0"/>
            </a:rPr>
            <a:t>The History </a:t>
          </a:r>
          <a:endParaRPr lang="en-US" dirty="0"/>
        </a:p>
      </dgm:t>
    </dgm:pt>
    <dgm:pt modelId="{A6BC27B0-8A11-4F9E-8128-A4E4672DB772}" type="parTrans" cxnId="{3B9E48BE-C565-4735-AFCC-900CC72F4ECF}">
      <dgm:prSet/>
      <dgm:spPr/>
      <dgm:t>
        <a:bodyPr/>
        <a:lstStyle/>
        <a:p>
          <a:endParaRPr lang="en-US"/>
        </a:p>
      </dgm:t>
    </dgm:pt>
    <dgm:pt modelId="{0F571498-2006-4FFA-97A4-9B2E440E04C5}" type="sibTrans" cxnId="{3B9E48BE-C565-4735-AFCC-900CC72F4ECF}">
      <dgm:prSet/>
      <dgm:spPr/>
      <dgm:t>
        <a:bodyPr/>
        <a:lstStyle/>
        <a:p>
          <a:endParaRPr lang="en-US"/>
        </a:p>
      </dgm:t>
    </dgm:pt>
    <dgm:pt modelId="{5D91B201-C40B-4CDE-8557-765835B5CE03}">
      <dgm:prSet phldrT="[Text]"/>
      <dgm:spPr/>
      <dgm:t>
        <a:bodyPr/>
        <a:lstStyle/>
        <a:p>
          <a:r>
            <a:rPr lang="en-US" dirty="0" smtClean="0"/>
            <a:t>Day 3</a:t>
          </a:r>
          <a:endParaRPr lang="en-US" dirty="0"/>
        </a:p>
      </dgm:t>
    </dgm:pt>
    <dgm:pt modelId="{A48500AB-EF98-4C0A-BCA2-871A296A8C81}" type="parTrans" cxnId="{6343FEFB-F27D-45CD-9639-99C76BFDF796}">
      <dgm:prSet/>
      <dgm:spPr/>
      <dgm:t>
        <a:bodyPr/>
        <a:lstStyle/>
        <a:p>
          <a:endParaRPr lang="en-US"/>
        </a:p>
      </dgm:t>
    </dgm:pt>
    <dgm:pt modelId="{7049B07D-2D81-4842-A387-D2E378193700}" type="sibTrans" cxnId="{6343FEFB-F27D-45CD-9639-99C76BFDF796}">
      <dgm:prSet/>
      <dgm:spPr/>
      <dgm:t>
        <a:bodyPr/>
        <a:lstStyle/>
        <a:p>
          <a:endParaRPr lang="en-US"/>
        </a:p>
      </dgm:t>
    </dgm:pt>
    <dgm:pt modelId="{7015C3D3-8412-4B93-B306-EA750E441F9A}">
      <dgm:prSet/>
      <dgm:spPr/>
      <dgm:t>
        <a:bodyPr/>
        <a:lstStyle/>
        <a:p>
          <a:r>
            <a:rPr lang="en-US" dirty="0" smtClean="0">
              <a:latin typeface="Arial" charset="0"/>
              <a:cs typeface="Arial" charset="0"/>
            </a:rPr>
            <a:t>The Vision</a:t>
          </a:r>
        </a:p>
      </dgm:t>
    </dgm:pt>
    <dgm:pt modelId="{2B0B9301-38D8-4D75-8915-A7DF09908034}" type="parTrans" cxnId="{5A9E0049-CFE8-4C3F-A90A-0C5105C24397}">
      <dgm:prSet/>
      <dgm:spPr/>
      <dgm:t>
        <a:bodyPr/>
        <a:lstStyle/>
        <a:p>
          <a:endParaRPr lang="en-US"/>
        </a:p>
      </dgm:t>
    </dgm:pt>
    <dgm:pt modelId="{5892EEAA-ACF2-49EC-B66C-785594EC412E}" type="sibTrans" cxnId="{5A9E0049-CFE8-4C3F-A90A-0C5105C24397}">
      <dgm:prSet/>
      <dgm:spPr/>
      <dgm:t>
        <a:bodyPr/>
        <a:lstStyle/>
        <a:p>
          <a:endParaRPr lang="en-US"/>
        </a:p>
      </dgm:t>
    </dgm:pt>
    <dgm:pt modelId="{C6FE39FE-490B-47DB-B745-96DE557D5725}">
      <dgm:prSet/>
      <dgm:spPr/>
      <dgm:t>
        <a:bodyPr/>
        <a:lstStyle/>
        <a:p>
          <a:r>
            <a:rPr lang="en-US" dirty="0" smtClean="0">
              <a:latin typeface="Arial" charset="0"/>
              <a:cs typeface="Arial" charset="0"/>
            </a:rPr>
            <a:t>The Model</a:t>
          </a:r>
        </a:p>
      </dgm:t>
    </dgm:pt>
    <dgm:pt modelId="{08173E4B-07F4-411F-9379-B94EB989CED6}" type="parTrans" cxnId="{B2A7B981-527F-4F4C-A434-6F78D4171384}">
      <dgm:prSet/>
      <dgm:spPr/>
      <dgm:t>
        <a:bodyPr/>
        <a:lstStyle/>
        <a:p>
          <a:endParaRPr lang="en-US"/>
        </a:p>
      </dgm:t>
    </dgm:pt>
    <dgm:pt modelId="{7D908FAD-F974-4DB7-91BE-2975BDA63D1C}" type="sibTrans" cxnId="{B2A7B981-527F-4F4C-A434-6F78D4171384}">
      <dgm:prSet/>
      <dgm:spPr/>
      <dgm:t>
        <a:bodyPr/>
        <a:lstStyle/>
        <a:p>
          <a:endParaRPr lang="en-US"/>
        </a:p>
      </dgm:t>
    </dgm:pt>
    <dgm:pt modelId="{169FC334-51F3-48D2-BA33-4740EE360B6B}">
      <dgm:prSet/>
      <dgm:spPr/>
      <dgm:t>
        <a:bodyPr/>
        <a:lstStyle/>
        <a:p>
          <a:r>
            <a:rPr lang="en-US" dirty="0" smtClean="0">
              <a:latin typeface="Arial" charset="0"/>
              <a:cs typeface="Arial" charset="0"/>
            </a:rPr>
            <a:t>The Guidelines</a:t>
          </a:r>
        </a:p>
      </dgm:t>
    </dgm:pt>
    <dgm:pt modelId="{13CFE2DF-6D95-4671-9BB0-3A6846C5C096}" type="parTrans" cxnId="{76EA3264-1661-40B1-8F6A-5E2DE16778A1}">
      <dgm:prSet/>
      <dgm:spPr/>
      <dgm:t>
        <a:bodyPr/>
        <a:lstStyle/>
        <a:p>
          <a:endParaRPr lang="en-US"/>
        </a:p>
      </dgm:t>
    </dgm:pt>
    <dgm:pt modelId="{31704F11-E80B-4A7F-AA4F-804BD4963A54}" type="sibTrans" cxnId="{76EA3264-1661-40B1-8F6A-5E2DE16778A1}">
      <dgm:prSet/>
      <dgm:spPr/>
      <dgm:t>
        <a:bodyPr/>
        <a:lstStyle/>
        <a:p>
          <a:endParaRPr lang="en-US"/>
        </a:p>
      </dgm:t>
    </dgm:pt>
    <dgm:pt modelId="{2A315D12-E2A8-490F-98B8-832B41CC5651}">
      <dgm:prSet/>
      <dgm:spPr/>
      <dgm:t>
        <a:bodyPr/>
        <a:lstStyle/>
        <a:p>
          <a:r>
            <a:rPr lang="en-US" dirty="0" smtClean="0">
              <a:latin typeface="Arial" charset="0"/>
              <a:cs typeface="Arial" charset="0"/>
            </a:rPr>
            <a:t>The Development Initiative</a:t>
          </a:r>
        </a:p>
      </dgm:t>
    </dgm:pt>
    <dgm:pt modelId="{78BE27AF-03F8-4541-89AE-0D410AC2838D}" type="parTrans" cxnId="{53063FB9-3E61-4101-BE21-94503B55D74F}">
      <dgm:prSet/>
      <dgm:spPr/>
      <dgm:t>
        <a:bodyPr/>
        <a:lstStyle/>
        <a:p>
          <a:endParaRPr lang="en-US"/>
        </a:p>
      </dgm:t>
    </dgm:pt>
    <dgm:pt modelId="{22984BA4-AA85-48BF-9A7F-48C1A3A58A4D}" type="sibTrans" cxnId="{53063FB9-3E61-4101-BE21-94503B55D74F}">
      <dgm:prSet/>
      <dgm:spPr/>
      <dgm:t>
        <a:bodyPr/>
        <a:lstStyle/>
        <a:p>
          <a:endParaRPr lang="en-US"/>
        </a:p>
      </dgm:t>
    </dgm:pt>
    <dgm:pt modelId="{D3F57A9D-AD07-4651-A29D-A974298D038F}">
      <dgm:prSet/>
      <dgm:spPr/>
      <dgm:t>
        <a:bodyPr/>
        <a:lstStyle/>
        <a:p>
          <a:r>
            <a:rPr lang="en-US" dirty="0" smtClean="0">
              <a:latin typeface="Arial" charset="0"/>
              <a:cs typeface="Arial" charset="0"/>
            </a:rPr>
            <a:t>Adding Immediate Value</a:t>
          </a:r>
        </a:p>
      </dgm:t>
    </dgm:pt>
    <dgm:pt modelId="{89605317-AEEE-4C97-B439-99BE115848DC}" type="parTrans" cxnId="{5C01B6FD-F7B3-4A57-A5EE-BF981AED5483}">
      <dgm:prSet/>
      <dgm:spPr/>
      <dgm:t>
        <a:bodyPr/>
        <a:lstStyle/>
        <a:p>
          <a:endParaRPr lang="en-US"/>
        </a:p>
      </dgm:t>
    </dgm:pt>
    <dgm:pt modelId="{3171411F-83D0-4919-8FBD-5972394F92A7}" type="sibTrans" cxnId="{5C01B6FD-F7B3-4A57-A5EE-BF981AED5483}">
      <dgm:prSet/>
      <dgm:spPr/>
      <dgm:t>
        <a:bodyPr/>
        <a:lstStyle/>
        <a:p>
          <a:endParaRPr lang="en-US"/>
        </a:p>
      </dgm:t>
    </dgm:pt>
    <dgm:pt modelId="{16C8FF51-CF09-4DD9-9DB0-0D6E1284EEF7}">
      <dgm:prSet phldrT="[Text]"/>
      <dgm:spPr/>
      <dgm:t>
        <a:bodyPr/>
        <a:lstStyle/>
        <a:p>
          <a:r>
            <a:rPr lang="en-US" dirty="0" smtClean="0"/>
            <a:t>Introductions</a:t>
          </a:r>
          <a:endParaRPr lang="en-US" dirty="0"/>
        </a:p>
      </dgm:t>
    </dgm:pt>
    <dgm:pt modelId="{8995DCFC-28EF-40F8-8FDD-0E13AE3C584C}" type="parTrans" cxnId="{7CE4A2FA-C4E9-419C-8504-A44B46E38526}">
      <dgm:prSet/>
      <dgm:spPr/>
      <dgm:t>
        <a:bodyPr/>
        <a:lstStyle/>
        <a:p>
          <a:endParaRPr lang="en-US"/>
        </a:p>
      </dgm:t>
    </dgm:pt>
    <dgm:pt modelId="{05834E2B-A908-484B-877D-CB9332160BE7}" type="sibTrans" cxnId="{7CE4A2FA-C4E9-419C-8504-A44B46E38526}">
      <dgm:prSet/>
      <dgm:spPr/>
      <dgm:t>
        <a:bodyPr/>
        <a:lstStyle/>
        <a:p>
          <a:endParaRPr lang="en-US"/>
        </a:p>
      </dgm:t>
    </dgm:pt>
    <dgm:pt modelId="{4B438A6F-8BF3-4FBB-B70C-736BE5AF55B6}">
      <dgm:prSet/>
      <dgm:spPr/>
      <dgm:t>
        <a:bodyPr/>
        <a:lstStyle/>
        <a:p>
          <a:r>
            <a:rPr lang="en-US" dirty="0" smtClean="0">
              <a:latin typeface="Arial" charset="0"/>
              <a:cs typeface="Arial" charset="0"/>
            </a:rPr>
            <a:t>The Culture</a:t>
          </a:r>
        </a:p>
      </dgm:t>
    </dgm:pt>
    <dgm:pt modelId="{04B40821-1FFE-46F6-9E0E-96517F83E310}" type="parTrans" cxnId="{6CFF7789-3514-4F1B-86DC-F490B84BC638}">
      <dgm:prSet/>
      <dgm:spPr/>
      <dgm:t>
        <a:bodyPr/>
        <a:lstStyle/>
        <a:p>
          <a:endParaRPr lang="en-US"/>
        </a:p>
      </dgm:t>
    </dgm:pt>
    <dgm:pt modelId="{B0E3578D-8445-4DA9-9ECF-FEBDC3D2FD84}" type="sibTrans" cxnId="{6CFF7789-3514-4F1B-86DC-F490B84BC638}">
      <dgm:prSet/>
      <dgm:spPr/>
      <dgm:t>
        <a:bodyPr/>
        <a:lstStyle/>
        <a:p>
          <a:endParaRPr lang="en-US"/>
        </a:p>
      </dgm:t>
    </dgm:pt>
    <dgm:pt modelId="{28B4C461-C6B1-4295-AF89-8BA03EDB9E0A}">
      <dgm:prSet phldrT="[Text]"/>
      <dgm:spPr/>
      <dgm:t>
        <a:bodyPr/>
        <a:lstStyle/>
        <a:p>
          <a:r>
            <a:rPr lang="en-US" dirty="0" smtClean="0">
              <a:latin typeface="Arial" charset="0"/>
              <a:cs typeface="Arial" charset="0"/>
            </a:rPr>
            <a:t>The Offerings</a:t>
          </a:r>
          <a:endParaRPr lang="en-US" dirty="0"/>
        </a:p>
      </dgm:t>
    </dgm:pt>
    <dgm:pt modelId="{917A36EE-AF29-43DF-B86E-AB3F5FC8634D}" type="parTrans" cxnId="{F7EE5504-33B5-433D-A7CC-5F0D423ADEA2}">
      <dgm:prSet/>
      <dgm:spPr/>
      <dgm:t>
        <a:bodyPr/>
        <a:lstStyle/>
        <a:p>
          <a:endParaRPr lang="en-US"/>
        </a:p>
      </dgm:t>
    </dgm:pt>
    <dgm:pt modelId="{43CBDEB4-307F-471F-9A03-02AF0BB58DF5}" type="sibTrans" cxnId="{F7EE5504-33B5-433D-A7CC-5F0D423ADEA2}">
      <dgm:prSet/>
      <dgm:spPr/>
      <dgm:t>
        <a:bodyPr/>
        <a:lstStyle/>
        <a:p>
          <a:endParaRPr lang="en-US"/>
        </a:p>
      </dgm:t>
    </dgm:pt>
    <dgm:pt modelId="{A71EFCB4-0AEC-488E-AC85-FEBB692208DE}">
      <dgm:prSet/>
      <dgm:spPr/>
      <dgm:t>
        <a:bodyPr/>
        <a:lstStyle/>
        <a:p>
          <a:r>
            <a:rPr lang="en-US" dirty="0" smtClean="0"/>
            <a:t>The Challenges</a:t>
          </a:r>
          <a:endParaRPr lang="en-US" dirty="0" smtClean="0">
            <a:latin typeface="Arial" charset="0"/>
            <a:cs typeface="Arial" charset="0"/>
          </a:endParaRPr>
        </a:p>
      </dgm:t>
    </dgm:pt>
    <dgm:pt modelId="{147B669C-EF20-4D81-8E50-C4D4AA330CEE}" type="parTrans" cxnId="{5F8D992E-E47D-42C0-B65C-B8184779B2CA}">
      <dgm:prSet/>
      <dgm:spPr/>
    </dgm:pt>
    <dgm:pt modelId="{7545E9D3-7B8D-4DA2-80FB-DD6804F4CB37}" type="sibTrans" cxnId="{5F8D992E-E47D-42C0-B65C-B8184779B2CA}">
      <dgm:prSet/>
      <dgm:spPr/>
    </dgm:pt>
    <dgm:pt modelId="{240472E9-F60D-4B47-83B6-72770112504E}" type="pres">
      <dgm:prSet presAssocID="{14A41FD1-6EA5-42E4-B7E0-0D37E4CF62DB}" presName="linearFlow" presStyleCnt="0">
        <dgm:presLayoutVars>
          <dgm:dir/>
          <dgm:animLvl val="lvl"/>
          <dgm:resizeHandles val="exact"/>
        </dgm:presLayoutVars>
      </dgm:prSet>
      <dgm:spPr/>
      <dgm:t>
        <a:bodyPr/>
        <a:lstStyle/>
        <a:p>
          <a:endParaRPr lang="en-US"/>
        </a:p>
      </dgm:t>
    </dgm:pt>
    <dgm:pt modelId="{F2114793-4E83-4A37-8D29-304E93EC4ED5}" type="pres">
      <dgm:prSet presAssocID="{1E8E5996-6E1A-47BA-9DBC-AB592C590DAF}" presName="composite" presStyleCnt="0"/>
      <dgm:spPr/>
    </dgm:pt>
    <dgm:pt modelId="{6FABB941-A116-4A5F-B858-57388A980067}" type="pres">
      <dgm:prSet presAssocID="{1E8E5996-6E1A-47BA-9DBC-AB592C590DAF}" presName="parentText" presStyleLbl="alignNode1" presStyleIdx="0" presStyleCnt="3">
        <dgm:presLayoutVars>
          <dgm:chMax val="1"/>
          <dgm:bulletEnabled val="1"/>
        </dgm:presLayoutVars>
      </dgm:prSet>
      <dgm:spPr/>
      <dgm:t>
        <a:bodyPr/>
        <a:lstStyle/>
        <a:p>
          <a:endParaRPr lang="en-US"/>
        </a:p>
      </dgm:t>
    </dgm:pt>
    <dgm:pt modelId="{E21C47A0-A2B6-44DF-BEE5-205733E5E3B3}" type="pres">
      <dgm:prSet presAssocID="{1E8E5996-6E1A-47BA-9DBC-AB592C590DAF}" presName="descendantText" presStyleLbl="alignAcc1" presStyleIdx="0" presStyleCnt="3">
        <dgm:presLayoutVars>
          <dgm:bulletEnabled val="1"/>
        </dgm:presLayoutVars>
      </dgm:prSet>
      <dgm:spPr/>
      <dgm:t>
        <a:bodyPr/>
        <a:lstStyle/>
        <a:p>
          <a:endParaRPr lang="en-US"/>
        </a:p>
      </dgm:t>
    </dgm:pt>
    <dgm:pt modelId="{E84527F2-3362-4EB1-ACC5-237281BB0A94}" type="pres">
      <dgm:prSet presAssocID="{0FF5668B-7C7D-4D6C-B7FF-9C377FF3C40D}" presName="sp" presStyleCnt="0"/>
      <dgm:spPr/>
    </dgm:pt>
    <dgm:pt modelId="{6C31E5DA-F810-49CB-96D0-083DB6636070}" type="pres">
      <dgm:prSet presAssocID="{ED4200D8-17C1-4B47-BF97-3AFEDCDF19FC}" presName="composite" presStyleCnt="0"/>
      <dgm:spPr/>
    </dgm:pt>
    <dgm:pt modelId="{994C4ED8-3F7D-42FE-B648-9E41F5E5B6D0}" type="pres">
      <dgm:prSet presAssocID="{ED4200D8-17C1-4B47-BF97-3AFEDCDF19FC}" presName="parentText" presStyleLbl="alignNode1" presStyleIdx="1" presStyleCnt="3">
        <dgm:presLayoutVars>
          <dgm:chMax val="1"/>
          <dgm:bulletEnabled val="1"/>
        </dgm:presLayoutVars>
      </dgm:prSet>
      <dgm:spPr/>
      <dgm:t>
        <a:bodyPr/>
        <a:lstStyle/>
        <a:p>
          <a:endParaRPr lang="en-US"/>
        </a:p>
      </dgm:t>
    </dgm:pt>
    <dgm:pt modelId="{496AD10E-8E33-46D8-A784-74E00B7BFA1F}" type="pres">
      <dgm:prSet presAssocID="{ED4200D8-17C1-4B47-BF97-3AFEDCDF19FC}" presName="descendantText" presStyleLbl="alignAcc1" presStyleIdx="1" presStyleCnt="3">
        <dgm:presLayoutVars>
          <dgm:bulletEnabled val="1"/>
        </dgm:presLayoutVars>
      </dgm:prSet>
      <dgm:spPr/>
      <dgm:t>
        <a:bodyPr/>
        <a:lstStyle/>
        <a:p>
          <a:endParaRPr lang="en-US"/>
        </a:p>
      </dgm:t>
    </dgm:pt>
    <dgm:pt modelId="{13836934-26FF-4664-9109-E69E82384563}" type="pres">
      <dgm:prSet presAssocID="{950E856C-EC55-4071-9B3A-0E24F24AC16B}" presName="sp" presStyleCnt="0"/>
      <dgm:spPr/>
    </dgm:pt>
    <dgm:pt modelId="{9EE429C4-ADAF-4DC1-AA28-4711A7F507C9}" type="pres">
      <dgm:prSet presAssocID="{5D91B201-C40B-4CDE-8557-765835B5CE03}" presName="composite" presStyleCnt="0"/>
      <dgm:spPr/>
    </dgm:pt>
    <dgm:pt modelId="{2ABBAAFB-0501-4255-8934-8F38732D2E67}" type="pres">
      <dgm:prSet presAssocID="{5D91B201-C40B-4CDE-8557-765835B5CE03}" presName="parentText" presStyleLbl="alignNode1" presStyleIdx="2" presStyleCnt="3">
        <dgm:presLayoutVars>
          <dgm:chMax val="1"/>
          <dgm:bulletEnabled val="1"/>
        </dgm:presLayoutVars>
      </dgm:prSet>
      <dgm:spPr/>
      <dgm:t>
        <a:bodyPr/>
        <a:lstStyle/>
        <a:p>
          <a:endParaRPr lang="en-US"/>
        </a:p>
      </dgm:t>
    </dgm:pt>
    <dgm:pt modelId="{B98055D0-27E9-4800-B699-BDC90196BAFD}" type="pres">
      <dgm:prSet presAssocID="{5D91B201-C40B-4CDE-8557-765835B5CE03}" presName="descendantText" presStyleLbl="alignAcc1" presStyleIdx="2" presStyleCnt="3">
        <dgm:presLayoutVars>
          <dgm:bulletEnabled val="1"/>
        </dgm:presLayoutVars>
      </dgm:prSet>
      <dgm:spPr/>
      <dgm:t>
        <a:bodyPr/>
        <a:lstStyle/>
        <a:p>
          <a:endParaRPr lang="en-US"/>
        </a:p>
      </dgm:t>
    </dgm:pt>
  </dgm:ptLst>
  <dgm:cxnLst>
    <dgm:cxn modelId="{B2A7B981-527F-4F4C-A434-6F78D4171384}" srcId="{1E8E5996-6E1A-47BA-9DBC-AB592C590DAF}" destId="{C6FE39FE-490B-47DB-B745-96DE557D5725}" srcOrd="3" destOrd="0" parTransId="{08173E4B-07F4-411F-9379-B94EB989CED6}" sibTransId="{7D908FAD-F974-4DB7-91BE-2975BDA63D1C}"/>
    <dgm:cxn modelId="{7CE4A2FA-C4E9-419C-8504-A44B46E38526}" srcId="{1E8E5996-6E1A-47BA-9DBC-AB592C590DAF}" destId="{16C8FF51-CF09-4DD9-9DB0-0D6E1284EEF7}" srcOrd="1" destOrd="0" parTransId="{8995DCFC-28EF-40F8-8FDD-0E13AE3C584C}" sibTransId="{05834E2B-A908-484B-877D-CB9332160BE7}"/>
    <dgm:cxn modelId="{6343FEFB-F27D-45CD-9639-99C76BFDF796}" srcId="{14A41FD1-6EA5-42E4-B7E0-0D37E4CF62DB}" destId="{5D91B201-C40B-4CDE-8557-765835B5CE03}" srcOrd="2" destOrd="0" parTransId="{A48500AB-EF98-4C0A-BCA2-871A296A8C81}" sibTransId="{7049B07D-2D81-4842-A387-D2E378193700}"/>
    <dgm:cxn modelId="{924787AC-B7B2-4BBE-BF20-F2CACC52E6AA}" type="presOf" srcId="{7B52713B-5237-4FE0-A655-09795DBCA4B7}" destId="{E21C47A0-A2B6-44DF-BEE5-205733E5E3B3}" srcOrd="0" destOrd="0" presId="urn:microsoft.com/office/officeart/2005/8/layout/chevron2"/>
    <dgm:cxn modelId="{5A9E0049-CFE8-4C3F-A90A-0C5105C24397}" srcId="{1E8E5996-6E1A-47BA-9DBC-AB592C590DAF}" destId="{7015C3D3-8412-4B93-B306-EA750E441F9A}" srcOrd="2" destOrd="0" parTransId="{2B0B9301-38D8-4D75-8915-A7DF09908034}" sibTransId="{5892EEAA-ACF2-49EC-B66C-785594EC412E}"/>
    <dgm:cxn modelId="{E889CCF0-FA93-4BF4-B76A-4B5C7A0C5572}" type="presOf" srcId="{169FC334-51F3-48D2-BA33-4740EE360B6B}" destId="{496AD10E-8E33-46D8-A784-74E00B7BFA1F}" srcOrd="0" destOrd="1" presId="urn:microsoft.com/office/officeart/2005/8/layout/chevron2"/>
    <dgm:cxn modelId="{FE7E9CC7-E5E2-439D-A81B-9012D4844F7D}" type="presOf" srcId="{D3F57A9D-AD07-4651-A29D-A974298D038F}" destId="{B98055D0-27E9-4800-B699-BDC90196BAFD}" srcOrd="0" destOrd="3" presId="urn:microsoft.com/office/officeart/2005/8/layout/chevron2"/>
    <dgm:cxn modelId="{20E1A055-6B16-406A-B99E-7AA38D1DCBB5}" type="presOf" srcId="{16C8FF51-CF09-4DD9-9DB0-0D6E1284EEF7}" destId="{E21C47A0-A2B6-44DF-BEE5-205733E5E3B3}" srcOrd="0" destOrd="1" presId="urn:microsoft.com/office/officeart/2005/8/layout/chevron2"/>
    <dgm:cxn modelId="{5F8D992E-E47D-42C0-B65C-B8184779B2CA}" srcId="{5D91B201-C40B-4CDE-8557-765835B5CE03}" destId="{A71EFCB4-0AEC-488E-AC85-FEBB692208DE}" srcOrd="2" destOrd="0" parTransId="{147B669C-EF20-4D81-8E50-C4D4AA330CEE}" sibTransId="{7545E9D3-7B8D-4DA2-80FB-DD6804F4CB37}"/>
    <dgm:cxn modelId="{76EA3264-1661-40B1-8F6A-5E2DE16778A1}" srcId="{ED4200D8-17C1-4B47-BF97-3AFEDCDF19FC}" destId="{169FC334-51F3-48D2-BA33-4740EE360B6B}" srcOrd="1" destOrd="0" parTransId="{13CFE2DF-6D95-4671-9BB0-3A6846C5C096}" sibTransId="{31704F11-E80B-4A7F-AA4F-804BD4963A54}"/>
    <dgm:cxn modelId="{6CFF7789-3514-4F1B-86DC-F490B84BC638}" srcId="{ED4200D8-17C1-4B47-BF97-3AFEDCDF19FC}" destId="{4B438A6F-8BF3-4FBB-B70C-736BE5AF55B6}" srcOrd="2" destOrd="0" parTransId="{04B40821-1FFE-46F6-9E0E-96517F83E310}" sibTransId="{B0E3578D-8445-4DA9-9ECF-FEBDC3D2FD84}"/>
    <dgm:cxn modelId="{3B9FEB38-687F-45F7-A6CD-FD5ABA19EE73}" srcId="{14A41FD1-6EA5-42E4-B7E0-0D37E4CF62DB}" destId="{1E8E5996-6E1A-47BA-9DBC-AB592C590DAF}" srcOrd="0" destOrd="0" parTransId="{9F3721C6-5D0F-4E6C-AC09-B40CE3738A94}" sibTransId="{0FF5668B-7C7D-4D6C-B7FF-9C377FF3C40D}"/>
    <dgm:cxn modelId="{346D03E8-7C5A-4880-BF07-12EB325571BC}" type="presOf" srcId="{B9572F8B-8DC2-415F-A4F3-440C10F78FCD}" destId="{496AD10E-8E33-46D8-A784-74E00B7BFA1F}" srcOrd="0" destOrd="0" presId="urn:microsoft.com/office/officeart/2005/8/layout/chevron2"/>
    <dgm:cxn modelId="{25AA7809-04B7-41C2-9174-7D2FCDCCB248}" type="presOf" srcId="{7015C3D3-8412-4B93-B306-EA750E441F9A}" destId="{E21C47A0-A2B6-44DF-BEE5-205733E5E3B3}" srcOrd="0" destOrd="2" presId="urn:microsoft.com/office/officeart/2005/8/layout/chevron2"/>
    <dgm:cxn modelId="{3B9E48BE-C565-4735-AFCC-900CC72F4ECF}" srcId="{ED4200D8-17C1-4B47-BF97-3AFEDCDF19FC}" destId="{B9572F8B-8DC2-415F-A4F3-440C10F78FCD}" srcOrd="0" destOrd="0" parTransId="{A6BC27B0-8A11-4F9E-8128-A4E4672DB772}" sibTransId="{0F571498-2006-4FFA-97A4-9B2E440E04C5}"/>
    <dgm:cxn modelId="{AD5A7740-BC5B-496C-A004-5BCE8759AF5B}" type="presOf" srcId="{2A315D12-E2A8-490F-98B8-832B41CC5651}" destId="{B98055D0-27E9-4800-B699-BDC90196BAFD}" srcOrd="0" destOrd="1" presId="urn:microsoft.com/office/officeart/2005/8/layout/chevron2"/>
    <dgm:cxn modelId="{27E9B671-DC7C-4F56-BD91-20890CA0305F}" srcId="{1E8E5996-6E1A-47BA-9DBC-AB592C590DAF}" destId="{7B52713B-5237-4FE0-A655-09795DBCA4B7}" srcOrd="0" destOrd="0" parTransId="{6255B54E-5D0B-41EC-9A49-B7603CA6609F}" sibTransId="{78DC5006-0585-478D-93EC-A397AB249EF5}"/>
    <dgm:cxn modelId="{F7EE5504-33B5-433D-A7CC-5F0D423ADEA2}" srcId="{5D91B201-C40B-4CDE-8557-765835B5CE03}" destId="{28B4C461-C6B1-4295-AF89-8BA03EDB9E0A}" srcOrd="0" destOrd="0" parTransId="{917A36EE-AF29-43DF-B86E-AB3F5FC8634D}" sibTransId="{43CBDEB4-307F-471F-9A03-02AF0BB58DF5}"/>
    <dgm:cxn modelId="{E015180A-A2BC-455E-A4C8-A047E4E9039F}" type="presOf" srcId="{28B4C461-C6B1-4295-AF89-8BA03EDB9E0A}" destId="{B98055D0-27E9-4800-B699-BDC90196BAFD}" srcOrd="0" destOrd="0" presId="urn:microsoft.com/office/officeart/2005/8/layout/chevron2"/>
    <dgm:cxn modelId="{109712C5-4346-494D-B193-78AAC2597A75}" type="presOf" srcId="{C6FE39FE-490B-47DB-B745-96DE557D5725}" destId="{E21C47A0-A2B6-44DF-BEE5-205733E5E3B3}" srcOrd="0" destOrd="3" presId="urn:microsoft.com/office/officeart/2005/8/layout/chevron2"/>
    <dgm:cxn modelId="{1190E00C-D26F-4BC9-B64A-6F99A9563A0F}" type="presOf" srcId="{4B438A6F-8BF3-4FBB-B70C-736BE5AF55B6}" destId="{496AD10E-8E33-46D8-A784-74E00B7BFA1F}" srcOrd="0" destOrd="2" presId="urn:microsoft.com/office/officeart/2005/8/layout/chevron2"/>
    <dgm:cxn modelId="{CBA545B0-5C49-447A-8300-DDC06F9217DA}" type="presOf" srcId="{A71EFCB4-0AEC-488E-AC85-FEBB692208DE}" destId="{B98055D0-27E9-4800-B699-BDC90196BAFD}" srcOrd="0" destOrd="2" presId="urn:microsoft.com/office/officeart/2005/8/layout/chevron2"/>
    <dgm:cxn modelId="{7176AB08-7F1F-4A49-A788-C8F943A91D1C}" srcId="{14A41FD1-6EA5-42E4-B7E0-0D37E4CF62DB}" destId="{ED4200D8-17C1-4B47-BF97-3AFEDCDF19FC}" srcOrd="1" destOrd="0" parTransId="{F987D4A3-CB98-45B3-A31D-59B72F41696D}" sibTransId="{950E856C-EC55-4071-9B3A-0E24F24AC16B}"/>
    <dgm:cxn modelId="{31648496-EF05-42E1-97A4-CF15BD8AE82A}" type="presOf" srcId="{14A41FD1-6EA5-42E4-B7E0-0D37E4CF62DB}" destId="{240472E9-F60D-4B47-83B6-72770112504E}" srcOrd="0" destOrd="0" presId="urn:microsoft.com/office/officeart/2005/8/layout/chevron2"/>
    <dgm:cxn modelId="{53063FB9-3E61-4101-BE21-94503B55D74F}" srcId="{5D91B201-C40B-4CDE-8557-765835B5CE03}" destId="{2A315D12-E2A8-490F-98B8-832B41CC5651}" srcOrd="1" destOrd="0" parTransId="{78BE27AF-03F8-4541-89AE-0D410AC2838D}" sibTransId="{22984BA4-AA85-48BF-9A7F-48C1A3A58A4D}"/>
    <dgm:cxn modelId="{5C01B6FD-F7B3-4A57-A5EE-BF981AED5483}" srcId="{5D91B201-C40B-4CDE-8557-765835B5CE03}" destId="{D3F57A9D-AD07-4651-A29D-A974298D038F}" srcOrd="3" destOrd="0" parTransId="{89605317-AEEE-4C97-B439-99BE115848DC}" sibTransId="{3171411F-83D0-4919-8FBD-5972394F92A7}"/>
    <dgm:cxn modelId="{D2D7BBF4-84AB-46BE-89E5-0EF68714FFEC}" type="presOf" srcId="{1E8E5996-6E1A-47BA-9DBC-AB592C590DAF}" destId="{6FABB941-A116-4A5F-B858-57388A980067}" srcOrd="0" destOrd="0" presId="urn:microsoft.com/office/officeart/2005/8/layout/chevron2"/>
    <dgm:cxn modelId="{1778768F-AC7B-4E84-9F97-9382195D2C8E}" type="presOf" srcId="{ED4200D8-17C1-4B47-BF97-3AFEDCDF19FC}" destId="{994C4ED8-3F7D-42FE-B648-9E41F5E5B6D0}" srcOrd="0" destOrd="0" presId="urn:microsoft.com/office/officeart/2005/8/layout/chevron2"/>
    <dgm:cxn modelId="{4CCB79C0-1080-48A2-B680-0D64ED1310A3}" type="presOf" srcId="{5D91B201-C40B-4CDE-8557-765835B5CE03}" destId="{2ABBAAFB-0501-4255-8934-8F38732D2E67}" srcOrd="0" destOrd="0" presId="urn:microsoft.com/office/officeart/2005/8/layout/chevron2"/>
    <dgm:cxn modelId="{E34C31AA-7FF9-4837-92E9-894F2244FC61}" type="presParOf" srcId="{240472E9-F60D-4B47-83B6-72770112504E}" destId="{F2114793-4E83-4A37-8D29-304E93EC4ED5}" srcOrd="0" destOrd="0" presId="urn:microsoft.com/office/officeart/2005/8/layout/chevron2"/>
    <dgm:cxn modelId="{D08BAB01-384F-416B-9E22-CAD19E941AFE}" type="presParOf" srcId="{F2114793-4E83-4A37-8D29-304E93EC4ED5}" destId="{6FABB941-A116-4A5F-B858-57388A980067}" srcOrd="0" destOrd="0" presId="urn:microsoft.com/office/officeart/2005/8/layout/chevron2"/>
    <dgm:cxn modelId="{C7CF93C1-2317-40E0-A743-88F31ED82400}" type="presParOf" srcId="{F2114793-4E83-4A37-8D29-304E93EC4ED5}" destId="{E21C47A0-A2B6-44DF-BEE5-205733E5E3B3}" srcOrd="1" destOrd="0" presId="urn:microsoft.com/office/officeart/2005/8/layout/chevron2"/>
    <dgm:cxn modelId="{513B80DE-7FAC-409D-9ECC-886C980117FD}" type="presParOf" srcId="{240472E9-F60D-4B47-83B6-72770112504E}" destId="{E84527F2-3362-4EB1-ACC5-237281BB0A94}" srcOrd="1" destOrd="0" presId="urn:microsoft.com/office/officeart/2005/8/layout/chevron2"/>
    <dgm:cxn modelId="{6A76D311-23DE-4AE6-8B29-58B520AD02AB}" type="presParOf" srcId="{240472E9-F60D-4B47-83B6-72770112504E}" destId="{6C31E5DA-F810-49CB-96D0-083DB6636070}" srcOrd="2" destOrd="0" presId="urn:microsoft.com/office/officeart/2005/8/layout/chevron2"/>
    <dgm:cxn modelId="{2F5638A4-9783-45AC-A209-3F5C4F775F8E}" type="presParOf" srcId="{6C31E5DA-F810-49CB-96D0-083DB6636070}" destId="{994C4ED8-3F7D-42FE-B648-9E41F5E5B6D0}" srcOrd="0" destOrd="0" presId="urn:microsoft.com/office/officeart/2005/8/layout/chevron2"/>
    <dgm:cxn modelId="{78FD3818-00B6-4090-8821-0CEBDCF32164}" type="presParOf" srcId="{6C31E5DA-F810-49CB-96D0-083DB6636070}" destId="{496AD10E-8E33-46D8-A784-74E00B7BFA1F}" srcOrd="1" destOrd="0" presId="urn:microsoft.com/office/officeart/2005/8/layout/chevron2"/>
    <dgm:cxn modelId="{247DB7E5-178C-4B65-8FD8-FED8CEE60D15}" type="presParOf" srcId="{240472E9-F60D-4B47-83B6-72770112504E}" destId="{13836934-26FF-4664-9109-E69E82384563}" srcOrd="3" destOrd="0" presId="urn:microsoft.com/office/officeart/2005/8/layout/chevron2"/>
    <dgm:cxn modelId="{14DAA1C3-CFD9-4A35-9144-B7040A7B2786}" type="presParOf" srcId="{240472E9-F60D-4B47-83B6-72770112504E}" destId="{9EE429C4-ADAF-4DC1-AA28-4711A7F507C9}" srcOrd="4" destOrd="0" presId="urn:microsoft.com/office/officeart/2005/8/layout/chevron2"/>
    <dgm:cxn modelId="{386C0946-EEED-4B08-8000-2F5707F9B99D}" type="presParOf" srcId="{9EE429C4-ADAF-4DC1-AA28-4711A7F507C9}" destId="{2ABBAAFB-0501-4255-8934-8F38732D2E67}" srcOrd="0" destOrd="0" presId="urn:microsoft.com/office/officeart/2005/8/layout/chevron2"/>
    <dgm:cxn modelId="{2852EBF1-C461-4236-8E72-AD337D0DA48F}" type="presParOf" srcId="{9EE429C4-ADAF-4DC1-AA28-4711A7F507C9}" destId="{B98055D0-27E9-4800-B699-BDC90196BAFD}"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9D686BD-E014-405C-B488-6FF239826177}" type="doc">
      <dgm:prSet loTypeId="urn:microsoft.com/office/officeart/2005/8/layout/venn3" loCatId="relationship" qsTypeId="urn:microsoft.com/office/officeart/2005/8/quickstyle/3d3" qsCatId="3D" csTypeId="urn:microsoft.com/office/officeart/2005/8/colors/accent1_2" csCatId="accent1" phldr="1"/>
      <dgm:spPr/>
      <dgm:t>
        <a:bodyPr/>
        <a:lstStyle/>
        <a:p>
          <a:pPr rtl="1"/>
          <a:endParaRPr lang="ar-EG"/>
        </a:p>
      </dgm:t>
    </dgm:pt>
    <dgm:pt modelId="{41C64512-0ACA-4168-8F45-25035F7BB77B}">
      <dgm:prSet/>
      <dgm:spPr/>
      <dgm:t>
        <a:bodyPr/>
        <a:lstStyle/>
        <a:p>
          <a:pPr rtl="0"/>
          <a:r>
            <a:rPr lang="en-US" b="1" dirty="0" smtClean="0">
              <a:latin typeface="Arial" pitchFamily="34" charset="0"/>
              <a:cs typeface="Arial" pitchFamily="34" charset="0"/>
            </a:rPr>
            <a:t>Methodology</a:t>
          </a:r>
          <a:endParaRPr lang="ar-EG" b="1" dirty="0">
            <a:latin typeface="Arial" pitchFamily="34" charset="0"/>
            <a:cs typeface="Arial" pitchFamily="34" charset="0"/>
          </a:endParaRPr>
        </a:p>
      </dgm:t>
    </dgm:pt>
    <dgm:pt modelId="{C6F83A6F-CD55-4727-BD42-21675883738D}" type="parTrans" cxnId="{9F8286FE-DF79-4AE8-9160-410D56FA7D26}">
      <dgm:prSet/>
      <dgm:spPr/>
      <dgm:t>
        <a:bodyPr/>
        <a:lstStyle/>
        <a:p>
          <a:pPr rtl="1"/>
          <a:endParaRPr lang="ar-EG" b="1"/>
        </a:p>
      </dgm:t>
    </dgm:pt>
    <dgm:pt modelId="{DE36EDC7-944C-4A6F-85D7-49E026B3D2E8}" type="sibTrans" cxnId="{9F8286FE-DF79-4AE8-9160-410D56FA7D26}">
      <dgm:prSet/>
      <dgm:spPr/>
      <dgm:t>
        <a:bodyPr/>
        <a:lstStyle/>
        <a:p>
          <a:pPr rtl="1"/>
          <a:endParaRPr lang="ar-EG" b="1"/>
        </a:p>
      </dgm:t>
    </dgm:pt>
    <dgm:pt modelId="{03B51F05-CB60-47B0-94C6-9C6C97029542}">
      <dgm:prSet/>
      <dgm:spPr/>
      <dgm:t>
        <a:bodyPr/>
        <a:lstStyle/>
        <a:p>
          <a:pPr rtl="0"/>
          <a:r>
            <a:rPr lang="en-US" b="1" dirty="0" smtClean="0">
              <a:latin typeface="Arial" pitchFamily="34" charset="0"/>
              <a:cs typeface="Arial" pitchFamily="34" charset="0"/>
            </a:rPr>
            <a:t>Type of Engagement</a:t>
          </a:r>
          <a:endParaRPr lang="ar-EG" b="1" dirty="0">
            <a:latin typeface="Arial" pitchFamily="34" charset="0"/>
            <a:cs typeface="Arial" pitchFamily="34" charset="0"/>
          </a:endParaRPr>
        </a:p>
      </dgm:t>
    </dgm:pt>
    <dgm:pt modelId="{D7BD7A01-78F1-44D7-8761-22B2915FDA04}" type="parTrans" cxnId="{6B642C75-4520-493E-B3B9-7C58FD87CC0C}">
      <dgm:prSet/>
      <dgm:spPr/>
      <dgm:t>
        <a:bodyPr/>
        <a:lstStyle/>
        <a:p>
          <a:pPr rtl="1"/>
          <a:endParaRPr lang="ar-EG" b="1"/>
        </a:p>
      </dgm:t>
    </dgm:pt>
    <dgm:pt modelId="{05CEC097-3C69-4538-BC23-1F047721CF20}" type="sibTrans" cxnId="{6B642C75-4520-493E-B3B9-7C58FD87CC0C}">
      <dgm:prSet/>
      <dgm:spPr/>
      <dgm:t>
        <a:bodyPr/>
        <a:lstStyle/>
        <a:p>
          <a:pPr rtl="1"/>
          <a:endParaRPr lang="ar-EG" b="1"/>
        </a:p>
      </dgm:t>
    </dgm:pt>
    <dgm:pt modelId="{F961606A-3C34-4741-8539-F8DCB95AB3B3}">
      <dgm:prSet/>
      <dgm:spPr/>
      <dgm:t>
        <a:bodyPr/>
        <a:lstStyle/>
        <a:p>
          <a:pPr rtl="0"/>
          <a:r>
            <a:rPr lang="en-US" b="1" dirty="0" smtClean="0">
              <a:latin typeface="Arial" pitchFamily="34" charset="0"/>
              <a:cs typeface="Arial" pitchFamily="34" charset="0"/>
            </a:rPr>
            <a:t>Collaborative Consultant </a:t>
          </a:r>
          <a:endParaRPr lang="ar-EG" b="1" dirty="0">
            <a:latin typeface="Arial" pitchFamily="34" charset="0"/>
            <a:cs typeface="Arial" pitchFamily="34" charset="0"/>
          </a:endParaRPr>
        </a:p>
      </dgm:t>
    </dgm:pt>
    <dgm:pt modelId="{2BF029AA-27C8-4041-B1DC-9764FAFE6E9E}" type="parTrans" cxnId="{A55C3F57-4F20-41EE-AE5A-F80B7106D6BA}">
      <dgm:prSet/>
      <dgm:spPr/>
      <dgm:t>
        <a:bodyPr/>
        <a:lstStyle/>
        <a:p>
          <a:pPr rtl="1"/>
          <a:endParaRPr lang="ar-EG" b="1"/>
        </a:p>
      </dgm:t>
    </dgm:pt>
    <dgm:pt modelId="{40295850-0DF1-4346-BD4B-7DD3A9AF2361}" type="sibTrans" cxnId="{A55C3F57-4F20-41EE-AE5A-F80B7106D6BA}">
      <dgm:prSet/>
      <dgm:spPr/>
      <dgm:t>
        <a:bodyPr/>
        <a:lstStyle/>
        <a:p>
          <a:pPr rtl="1"/>
          <a:endParaRPr lang="ar-EG" b="1"/>
        </a:p>
      </dgm:t>
    </dgm:pt>
    <dgm:pt modelId="{2CEDE546-5E07-4353-A60E-E8B8BC6351B1}">
      <dgm:prSet/>
      <dgm:spPr/>
      <dgm:t>
        <a:bodyPr/>
        <a:lstStyle/>
        <a:p>
          <a:pPr rtl="0"/>
          <a:r>
            <a:rPr lang="en-US" b="1" dirty="0" smtClean="0">
              <a:latin typeface="Arial" pitchFamily="34" charset="0"/>
              <a:cs typeface="Arial" pitchFamily="34" charset="0"/>
            </a:rPr>
            <a:t>Offerings</a:t>
          </a:r>
          <a:endParaRPr lang="ar-EG" b="1" dirty="0">
            <a:latin typeface="Arial" pitchFamily="34" charset="0"/>
            <a:cs typeface="Arial" pitchFamily="34" charset="0"/>
          </a:endParaRPr>
        </a:p>
      </dgm:t>
    </dgm:pt>
    <dgm:pt modelId="{823CBF7C-714B-4F43-8849-F72E1A878F0D}" type="parTrans" cxnId="{97B7FC57-C372-4989-907E-1BC91A591BA3}">
      <dgm:prSet/>
      <dgm:spPr/>
      <dgm:t>
        <a:bodyPr/>
        <a:lstStyle/>
        <a:p>
          <a:pPr rtl="1"/>
          <a:endParaRPr lang="ar-EG" b="1"/>
        </a:p>
      </dgm:t>
    </dgm:pt>
    <dgm:pt modelId="{1F01F043-CDEF-4259-9F4C-269751BAD5CA}" type="sibTrans" cxnId="{97B7FC57-C372-4989-907E-1BC91A591BA3}">
      <dgm:prSet/>
      <dgm:spPr/>
      <dgm:t>
        <a:bodyPr/>
        <a:lstStyle/>
        <a:p>
          <a:pPr rtl="1"/>
          <a:endParaRPr lang="ar-EG" b="1"/>
        </a:p>
      </dgm:t>
    </dgm:pt>
    <dgm:pt modelId="{00525843-85FB-4D7A-8C45-9DF295286A0D}">
      <dgm:prSet/>
      <dgm:spPr/>
      <dgm:t>
        <a:bodyPr/>
        <a:lstStyle/>
        <a:p>
          <a:pPr rtl="0"/>
          <a:r>
            <a:rPr lang="en-US" b="1" dirty="0" smtClean="0">
              <a:latin typeface="Arial" pitchFamily="34" charset="0"/>
              <a:cs typeface="Arial" pitchFamily="34" charset="0"/>
            </a:rPr>
            <a:t>Clients</a:t>
          </a:r>
          <a:endParaRPr lang="ar-EG" b="1" dirty="0">
            <a:latin typeface="Arial" pitchFamily="34" charset="0"/>
            <a:cs typeface="Arial" pitchFamily="34" charset="0"/>
          </a:endParaRPr>
        </a:p>
      </dgm:t>
    </dgm:pt>
    <dgm:pt modelId="{B777E6F2-9B2A-4D9B-8D31-EB51EE120D13}" type="parTrans" cxnId="{D075D573-EF5D-404E-B80D-7D8980F347F7}">
      <dgm:prSet/>
      <dgm:spPr/>
      <dgm:t>
        <a:bodyPr/>
        <a:lstStyle/>
        <a:p>
          <a:pPr rtl="1"/>
          <a:endParaRPr lang="ar-EG" b="1"/>
        </a:p>
      </dgm:t>
    </dgm:pt>
    <dgm:pt modelId="{285603E2-47F8-45B1-8A93-A148B706E513}" type="sibTrans" cxnId="{D075D573-EF5D-404E-B80D-7D8980F347F7}">
      <dgm:prSet/>
      <dgm:spPr/>
      <dgm:t>
        <a:bodyPr/>
        <a:lstStyle/>
        <a:p>
          <a:pPr rtl="1"/>
          <a:endParaRPr lang="ar-EG" b="1"/>
        </a:p>
      </dgm:t>
    </dgm:pt>
    <dgm:pt modelId="{B7AEB814-80CF-4E25-A53E-846AC9F2A355}">
      <dgm:prSet/>
      <dgm:spPr/>
      <dgm:t>
        <a:bodyPr/>
        <a:lstStyle/>
        <a:p>
          <a:r>
            <a:rPr lang="en-US" dirty="0" smtClean="0"/>
            <a:t>Roles</a:t>
          </a:r>
          <a:endParaRPr lang="en-US" dirty="0"/>
        </a:p>
      </dgm:t>
    </dgm:pt>
    <dgm:pt modelId="{6216B873-13A6-419C-81F9-B3EAF917CB7C}" type="parTrans" cxnId="{C9ECDD81-44A7-46FA-BD2E-F12FC3D0AC4F}">
      <dgm:prSet/>
      <dgm:spPr/>
      <dgm:t>
        <a:bodyPr/>
        <a:lstStyle/>
        <a:p>
          <a:endParaRPr lang="en-US"/>
        </a:p>
      </dgm:t>
    </dgm:pt>
    <dgm:pt modelId="{F46C5956-8590-4F43-A705-3D0D349B2292}" type="sibTrans" cxnId="{C9ECDD81-44A7-46FA-BD2E-F12FC3D0AC4F}">
      <dgm:prSet/>
      <dgm:spPr/>
      <dgm:t>
        <a:bodyPr/>
        <a:lstStyle/>
        <a:p>
          <a:endParaRPr lang="en-US"/>
        </a:p>
      </dgm:t>
    </dgm:pt>
    <dgm:pt modelId="{F774B925-A11A-4A8D-A6FB-D5C07CC6FAD2}">
      <dgm:prSet/>
      <dgm:spPr/>
      <dgm:t>
        <a:bodyPr/>
        <a:lstStyle/>
        <a:p>
          <a:r>
            <a:rPr lang="en-US" dirty="0" smtClean="0"/>
            <a:t>Drives on the ground</a:t>
          </a:r>
          <a:endParaRPr lang="en-US" dirty="0"/>
        </a:p>
      </dgm:t>
    </dgm:pt>
    <dgm:pt modelId="{109B50D2-BEC8-432C-8A5F-FC661CBFBFA8}" type="parTrans" cxnId="{25743B35-17FE-43E3-803D-940A2CC1C7D0}">
      <dgm:prSet/>
      <dgm:spPr/>
      <dgm:t>
        <a:bodyPr/>
        <a:lstStyle/>
        <a:p>
          <a:endParaRPr lang="en-US"/>
        </a:p>
      </dgm:t>
    </dgm:pt>
    <dgm:pt modelId="{A26B8A94-67E8-42C4-95E2-FCABEB3DE691}" type="sibTrans" cxnId="{25743B35-17FE-43E3-803D-940A2CC1C7D0}">
      <dgm:prSet/>
      <dgm:spPr/>
      <dgm:t>
        <a:bodyPr/>
        <a:lstStyle/>
        <a:p>
          <a:endParaRPr lang="en-US"/>
        </a:p>
      </dgm:t>
    </dgm:pt>
    <dgm:pt modelId="{051436B3-A887-429F-8216-938BE2084009}" type="pres">
      <dgm:prSet presAssocID="{49D686BD-E014-405C-B488-6FF239826177}" presName="Name0" presStyleCnt="0">
        <dgm:presLayoutVars>
          <dgm:dir/>
          <dgm:resizeHandles val="exact"/>
        </dgm:presLayoutVars>
      </dgm:prSet>
      <dgm:spPr/>
      <dgm:t>
        <a:bodyPr/>
        <a:lstStyle/>
        <a:p>
          <a:endParaRPr lang="en-US"/>
        </a:p>
      </dgm:t>
    </dgm:pt>
    <dgm:pt modelId="{CBE97A9A-853B-4978-B909-8AA4AB3D00B7}" type="pres">
      <dgm:prSet presAssocID="{41C64512-0ACA-4168-8F45-25035F7BB77B}" presName="Name5" presStyleLbl="vennNode1" presStyleIdx="0" presStyleCnt="7">
        <dgm:presLayoutVars>
          <dgm:bulletEnabled val="1"/>
        </dgm:presLayoutVars>
      </dgm:prSet>
      <dgm:spPr/>
      <dgm:t>
        <a:bodyPr/>
        <a:lstStyle/>
        <a:p>
          <a:endParaRPr lang="en-US"/>
        </a:p>
      </dgm:t>
    </dgm:pt>
    <dgm:pt modelId="{C852F6E4-3BC8-454D-B45F-E87B1518A3DB}" type="pres">
      <dgm:prSet presAssocID="{DE36EDC7-944C-4A6F-85D7-49E026B3D2E8}" presName="space" presStyleCnt="0"/>
      <dgm:spPr/>
    </dgm:pt>
    <dgm:pt modelId="{0BED21D4-E505-43AD-816D-FD864BBE1A43}" type="pres">
      <dgm:prSet presAssocID="{03B51F05-CB60-47B0-94C6-9C6C97029542}" presName="Name5" presStyleLbl="vennNode1" presStyleIdx="1" presStyleCnt="7">
        <dgm:presLayoutVars>
          <dgm:bulletEnabled val="1"/>
        </dgm:presLayoutVars>
      </dgm:prSet>
      <dgm:spPr/>
      <dgm:t>
        <a:bodyPr/>
        <a:lstStyle/>
        <a:p>
          <a:endParaRPr lang="en-US"/>
        </a:p>
      </dgm:t>
    </dgm:pt>
    <dgm:pt modelId="{DCD87650-4990-4E6B-8AF2-94F7A8DFBC2B}" type="pres">
      <dgm:prSet presAssocID="{05CEC097-3C69-4538-BC23-1F047721CF20}" presName="space" presStyleCnt="0"/>
      <dgm:spPr/>
    </dgm:pt>
    <dgm:pt modelId="{6D6A7EE8-12E9-4FB2-BE1A-19DDA50354C1}" type="pres">
      <dgm:prSet presAssocID="{F961606A-3C34-4741-8539-F8DCB95AB3B3}" presName="Name5" presStyleLbl="vennNode1" presStyleIdx="2" presStyleCnt="7">
        <dgm:presLayoutVars>
          <dgm:bulletEnabled val="1"/>
        </dgm:presLayoutVars>
      </dgm:prSet>
      <dgm:spPr/>
      <dgm:t>
        <a:bodyPr/>
        <a:lstStyle/>
        <a:p>
          <a:endParaRPr lang="en-US"/>
        </a:p>
      </dgm:t>
    </dgm:pt>
    <dgm:pt modelId="{AE87317C-A219-4FE8-A68F-A5B996C64420}" type="pres">
      <dgm:prSet presAssocID="{40295850-0DF1-4346-BD4B-7DD3A9AF2361}" presName="space" presStyleCnt="0"/>
      <dgm:spPr/>
    </dgm:pt>
    <dgm:pt modelId="{3CA9FF42-F475-44DF-A616-4F9E10ADB780}" type="pres">
      <dgm:prSet presAssocID="{2CEDE546-5E07-4353-A60E-E8B8BC6351B1}" presName="Name5" presStyleLbl="vennNode1" presStyleIdx="3" presStyleCnt="7">
        <dgm:presLayoutVars>
          <dgm:bulletEnabled val="1"/>
        </dgm:presLayoutVars>
      </dgm:prSet>
      <dgm:spPr/>
      <dgm:t>
        <a:bodyPr/>
        <a:lstStyle/>
        <a:p>
          <a:endParaRPr lang="en-US"/>
        </a:p>
      </dgm:t>
    </dgm:pt>
    <dgm:pt modelId="{FBA65BFE-E561-49F2-8AAF-EFC9D5BF6520}" type="pres">
      <dgm:prSet presAssocID="{1F01F043-CDEF-4259-9F4C-269751BAD5CA}" presName="space" presStyleCnt="0"/>
      <dgm:spPr/>
    </dgm:pt>
    <dgm:pt modelId="{729C5DB5-3666-4CAC-A744-B12A1FCFAF92}" type="pres">
      <dgm:prSet presAssocID="{00525843-85FB-4D7A-8C45-9DF295286A0D}" presName="Name5" presStyleLbl="vennNode1" presStyleIdx="4" presStyleCnt="7">
        <dgm:presLayoutVars>
          <dgm:bulletEnabled val="1"/>
        </dgm:presLayoutVars>
      </dgm:prSet>
      <dgm:spPr/>
      <dgm:t>
        <a:bodyPr/>
        <a:lstStyle/>
        <a:p>
          <a:endParaRPr lang="en-US"/>
        </a:p>
      </dgm:t>
    </dgm:pt>
    <dgm:pt modelId="{C71E7925-C1F9-4185-99EF-A07EDC958D04}" type="pres">
      <dgm:prSet presAssocID="{285603E2-47F8-45B1-8A93-A148B706E513}" presName="space" presStyleCnt="0"/>
      <dgm:spPr/>
    </dgm:pt>
    <dgm:pt modelId="{19FF092C-0A84-47B7-9ECA-47345F64D12A}" type="pres">
      <dgm:prSet presAssocID="{B7AEB814-80CF-4E25-A53E-846AC9F2A355}" presName="Name5" presStyleLbl="vennNode1" presStyleIdx="5" presStyleCnt="7">
        <dgm:presLayoutVars>
          <dgm:bulletEnabled val="1"/>
        </dgm:presLayoutVars>
      </dgm:prSet>
      <dgm:spPr/>
      <dgm:t>
        <a:bodyPr/>
        <a:lstStyle/>
        <a:p>
          <a:endParaRPr lang="en-US"/>
        </a:p>
      </dgm:t>
    </dgm:pt>
    <dgm:pt modelId="{79BA1E32-5E0F-4E3E-A271-7543335701CC}" type="pres">
      <dgm:prSet presAssocID="{F46C5956-8590-4F43-A705-3D0D349B2292}" presName="space" presStyleCnt="0"/>
      <dgm:spPr/>
    </dgm:pt>
    <dgm:pt modelId="{1E373E93-DB60-4AD0-B9A6-66C045B9C617}" type="pres">
      <dgm:prSet presAssocID="{F774B925-A11A-4A8D-A6FB-D5C07CC6FAD2}" presName="Name5" presStyleLbl="vennNode1" presStyleIdx="6" presStyleCnt="7">
        <dgm:presLayoutVars>
          <dgm:bulletEnabled val="1"/>
        </dgm:presLayoutVars>
      </dgm:prSet>
      <dgm:spPr/>
      <dgm:t>
        <a:bodyPr/>
        <a:lstStyle/>
        <a:p>
          <a:endParaRPr lang="en-US"/>
        </a:p>
      </dgm:t>
    </dgm:pt>
  </dgm:ptLst>
  <dgm:cxnLst>
    <dgm:cxn modelId="{9F8286FE-DF79-4AE8-9160-410D56FA7D26}" srcId="{49D686BD-E014-405C-B488-6FF239826177}" destId="{41C64512-0ACA-4168-8F45-25035F7BB77B}" srcOrd="0" destOrd="0" parTransId="{C6F83A6F-CD55-4727-BD42-21675883738D}" sibTransId="{DE36EDC7-944C-4A6F-85D7-49E026B3D2E8}"/>
    <dgm:cxn modelId="{25743B35-17FE-43E3-803D-940A2CC1C7D0}" srcId="{49D686BD-E014-405C-B488-6FF239826177}" destId="{F774B925-A11A-4A8D-A6FB-D5C07CC6FAD2}" srcOrd="6" destOrd="0" parTransId="{109B50D2-BEC8-432C-8A5F-FC661CBFBFA8}" sibTransId="{A26B8A94-67E8-42C4-95E2-FCABEB3DE691}"/>
    <dgm:cxn modelId="{C9ECDD81-44A7-46FA-BD2E-F12FC3D0AC4F}" srcId="{49D686BD-E014-405C-B488-6FF239826177}" destId="{B7AEB814-80CF-4E25-A53E-846AC9F2A355}" srcOrd="5" destOrd="0" parTransId="{6216B873-13A6-419C-81F9-B3EAF917CB7C}" sibTransId="{F46C5956-8590-4F43-A705-3D0D349B2292}"/>
    <dgm:cxn modelId="{6B642C75-4520-493E-B3B9-7C58FD87CC0C}" srcId="{49D686BD-E014-405C-B488-6FF239826177}" destId="{03B51F05-CB60-47B0-94C6-9C6C97029542}" srcOrd="1" destOrd="0" parTransId="{D7BD7A01-78F1-44D7-8761-22B2915FDA04}" sibTransId="{05CEC097-3C69-4538-BC23-1F047721CF20}"/>
    <dgm:cxn modelId="{A55C3F57-4F20-41EE-AE5A-F80B7106D6BA}" srcId="{49D686BD-E014-405C-B488-6FF239826177}" destId="{F961606A-3C34-4741-8539-F8DCB95AB3B3}" srcOrd="2" destOrd="0" parTransId="{2BF029AA-27C8-4041-B1DC-9764FAFE6E9E}" sibTransId="{40295850-0DF1-4346-BD4B-7DD3A9AF2361}"/>
    <dgm:cxn modelId="{D075D573-EF5D-404E-B80D-7D8980F347F7}" srcId="{49D686BD-E014-405C-B488-6FF239826177}" destId="{00525843-85FB-4D7A-8C45-9DF295286A0D}" srcOrd="4" destOrd="0" parTransId="{B777E6F2-9B2A-4D9B-8D31-EB51EE120D13}" sibTransId="{285603E2-47F8-45B1-8A93-A148B706E513}"/>
    <dgm:cxn modelId="{505BD5AD-DD7F-4AAA-AEDE-FBA27663DE6B}" type="presOf" srcId="{2CEDE546-5E07-4353-A60E-E8B8BC6351B1}" destId="{3CA9FF42-F475-44DF-A616-4F9E10ADB780}" srcOrd="0" destOrd="0" presId="urn:microsoft.com/office/officeart/2005/8/layout/venn3"/>
    <dgm:cxn modelId="{CC60225F-4C9C-41BA-B331-04385698A488}" type="presOf" srcId="{F774B925-A11A-4A8D-A6FB-D5C07CC6FAD2}" destId="{1E373E93-DB60-4AD0-B9A6-66C045B9C617}" srcOrd="0" destOrd="0" presId="urn:microsoft.com/office/officeart/2005/8/layout/venn3"/>
    <dgm:cxn modelId="{6A3F0A51-3027-4AC7-8AF4-9543D2B905B0}" type="presOf" srcId="{B7AEB814-80CF-4E25-A53E-846AC9F2A355}" destId="{19FF092C-0A84-47B7-9ECA-47345F64D12A}" srcOrd="0" destOrd="0" presId="urn:microsoft.com/office/officeart/2005/8/layout/venn3"/>
    <dgm:cxn modelId="{BB96C195-6A34-4179-AA3F-123B8161FFE3}" type="presOf" srcId="{41C64512-0ACA-4168-8F45-25035F7BB77B}" destId="{CBE97A9A-853B-4978-B909-8AA4AB3D00B7}" srcOrd="0" destOrd="0" presId="urn:microsoft.com/office/officeart/2005/8/layout/venn3"/>
    <dgm:cxn modelId="{A4427B6E-C27E-4362-831B-77F12C973E72}" type="presOf" srcId="{03B51F05-CB60-47B0-94C6-9C6C97029542}" destId="{0BED21D4-E505-43AD-816D-FD864BBE1A43}" srcOrd="0" destOrd="0" presId="urn:microsoft.com/office/officeart/2005/8/layout/venn3"/>
    <dgm:cxn modelId="{3672D996-A039-4371-8A7C-358C77CDBE12}" type="presOf" srcId="{00525843-85FB-4D7A-8C45-9DF295286A0D}" destId="{729C5DB5-3666-4CAC-A744-B12A1FCFAF92}" srcOrd="0" destOrd="0" presId="urn:microsoft.com/office/officeart/2005/8/layout/venn3"/>
    <dgm:cxn modelId="{333AF04D-0B03-4F5D-80E5-0ECE4FCAB497}" type="presOf" srcId="{F961606A-3C34-4741-8539-F8DCB95AB3B3}" destId="{6D6A7EE8-12E9-4FB2-BE1A-19DDA50354C1}" srcOrd="0" destOrd="0" presId="urn:microsoft.com/office/officeart/2005/8/layout/venn3"/>
    <dgm:cxn modelId="{97B7FC57-C372-4989-907E-1BC91A591BA3}" srcId="{49D686BD-E014-405C-B488-6FF239826177}" destId="{2CEDE546-5E07-4353-A60E-E8B8BC6351B1}" srcOrd="3" destOrd="0" parTransId="{823CBF7C-714B-4F43-8849-F72E1A878F0D}" sibTransId="{1F01F043-CDEF-4259-9F4C-269751BAD5CA}"/>
    <dgm:cxn modelId="{4533AAFC-9716-41ED-A376-72DB7A20F2F4}" type="presOf" srcId="{49D686BD-E014-405C-B488-6FF239826177}" destId="{051436B3-A887-429F-8216-938BE2084009}" srcOrd="0" destOrd="0" presId="urn:microsoft.com/office/officeart/2005/8/layout/venn3"/>
    <dgm:cxn modelId="{E6DDF878-35DC-419A-94D9-EE26AA2B0A83}" type="presParOf" srcId="{051436B3-A887-429F-8216-938BE2084009}" destId="{CBE97A9A-853B-4978-B909-8AA4AB3D00B7}" srcOrd="0" destOrd="0" presId="urn:microsoft.com/office/officeart/2005/8/layout/venn3"/>
    <dgm:cxn modelId="{6E0150C2-CE40-40A3-9602-C2118278F237}" type="presParOf" srcId="{051436B3-A887-429F-8216-938BE2084009}" destId="{C852F6E4-3BC8-454D-B45F-E87B1518A3DB}" srcOrd="1" destOrd="0" presId="urn:microsoft.com/office/officeart/2005/8/layout/venn3"/>
    <dgm:cxn modelId="{D97FAFC5-6562-4709-97E3-A7CEDE9586FB}" type="presParOf" srcId="{051436B3-A887-429F-8216-938BE2084009}" destId="{0BED21D4-E505-43AD-816D-FD864BBE1A43}" srcOrd="2" destOrd="0" presId="urn:microsoft.com/office/officeart/2005/8/layout/venn3"/>
    <dgm:cxn modelId="{D5568369-814F-4E8D-BA08-68D61BB53849}" type="presParOf" srcId="{051436B3-A887-429F-8216-938BE2084009}" destId="{DCD87650-4990-4E6B-8AF2-94F7A8DFBC2B}" srcOrd="3" destOrd="0" presId="urn:microsoft.com/office/officeart/2005/8/layout/venn3"/>
    <dgm:cxn modelId="{5C91116F-7EA4-4B76-9FC4-F295094488FF}" type="presParOf" srcId="{051436B3-A887-429F-8216-938BE2084009}" destId="{6D6A7EE8-12E9-4FB2-BE1A-19DDA50354C1}" srcOrd="4" destOrd="0" presId="urn:microsoft.com/office/officeart/2005/8/layout/venn3"/>
    <dgm:cxn modelId="{32F60881-A479-4115-B561-4C5BA8CE01C2}" type="presParOf" srcId="{051436B3-A887-429F-8216-938BE2084009}" destId="{AE87317C-A219-4FE8-A68F-A5B996C64420}" srcOrd="5" destOrd="0" presId="urn:microsoft.com/office/officeart/2005/8/layout/venn3"/>
    <dgm:cxn modelId="{DF5844FD-25AD-4243-835C-A2EE828D5F1D}" type="presParOf" srcId="{051436B3-A887-429F-8216-938BE2084009}" destId="{3CA9FF42-F475-44DF-A616-4F9E10ADB780}" srcOrd="6" destOrd="0" presId="urn:microsoft.com/office/officeart/2005/8/layout/venn3"/>
    <dgm:cxn modelId="{24D433CC-D53C-48A0-BBDC-2B273EF00ACA}" type="presParOf" srcId="{051436B3-A887-429F-8216-938BE2084009}" destId="{FBA65BFE-E561-49F2-8AAF-EFC9D5BF6520}" srcOrd="7" destOrd="0" presId="urn:microsoft.com/office/officeart/2005/8/layout/venn3"/>
    <dgm:cxn modelId="{63F5166F-C5BA-435E-A4B0-545E450CDFF6}" type="presParOf" srcId="{051436B3-A887-429F-8216-938BE2084009}" destId="{729C5DB5-3666-4CAC-A744-B12A1FCFAF92}" srcOrd="8" destOrd="0" presId="urn:microsoft.com/office/officeart/2005/8/layout/venn3"/>
    <dgm:cxn modelId="{5849DEDC-B9E4-4AE2-83A8-9C6572F07349}" type="presParOf" srcId="{051436B3-A887-429F-8216-938BE2084009}" destId="{C71E7925-C1F9-4185-99EF-A07EDC958D04}" srcOrd="9" destOrd="0" presId="urn:microsoft.com/office/officeart/2005/8/layout/venn3"/>
    <dgm:cxn modelId="{5CFB0A1D-29B8-4A36-B0B5-0284F22FA306}" type="presParOf" srcId="{051436B3-A887-429F-8216-938BE2084009}" destId="{19FF092C-0A84-47B7-9ECA-47345F64D12A}" srcOrd="10" destOrd="0" presId="urn:microsoft.com/office/officeart/2005/8/layout/venn3"/>
    <dgm:cxn modelId="{D302348D-5B7B-470F-8F75-79075919825B}" type="presParOf" srcId="{051436B3-A887-429F-8216-938BE2084009}" destId="{79BA1E32-5E0F-4E3E-A271-7543335701CC}" srcOrd="11" destOrd="0" presId="urn:microsoft.com/office/officeart/2005/8/layout/venn3"/>
    <dgm:cxn modelId="{56950A74-194A-457A-B60B-93E2A6C7C31F}" type="presParOf" srcId="{051436B3-A887-429F-8216-938BE2084009}" destId="{1E373E93-DB60-4AD0-B9A6-66C045B9C617}" srcOrd="12" destOrd="0" presId="urn:microsoft.com/office/officeart/2005/8/layout/ven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FBB32A5-747A-47A8-A528-B6D39F7A842F}" type="doc">
      <dgm:prSet loTypeId="urn:microsoft.com/office/officeart/2005/8/layout/venn1" loCatId="relationship" qsTypeId="urn:microsoft.com/office/officeart/2005/8/quickstyle/simple1" qsCatId="simple" csTypeId="urn:microsoft.com/office/officeart/2005/8/colors/colorful3" csCatId="colorful" phldr="1"/>
      <dgm:spPr/>
    </dgm:pt>
    <dgm:pt modelId="{5F68B7B8-885F-4DC7-9FE3-A84A62CF07FC}">
      <dgm:prSet phldrT="[Text]"/>
      <dgm:spPr/>
      <dgm:t>
        <a:bodyPr/>
        <a:lstStyle/>
        <a:p>
          <a:r>
            <a:rPr lang="en-US" dirty="0" smtClean="0"/>
            <a:t>Implementation/ Interactive Mode</a:t>
          </a:r>
          <a:endParaRPr lang="en-US" dirty="0"/>
        </a:p>
      </dgm:t>
    </dgm:pt>
    <dgm:pt modelId="{9403422D-4F29-4700-84F0-0FBD2764174C}" type="parTrans" cxnId="{EE12C69F-2455-4FB8-87FB-87A9DBAE663E}">
      <dgm:prSet/>
      <dgm:spPr/>
      <dgm:t>
        <a:bodyPr/>
        <a:lstStyle/>
        <a:p>
          <a:endParaRPr lang="en-US"/>
        </a:p>
      </dgm:t>
    </dgm:pt>
    <dgm:pt modelId="{19FA610C-23C4-4633-915C-65C03689C588}" type="sibTrans" cxnId="{EE12C69F-2455-4FB8-87FB-87A9DBAE663E}">
      <dgm:prSet/>
      <dgm:spPr/>
      <dgm:t>
        <a:bodyPr/>
        <a:lstStyle/>
        <a:p>
          <a:endParaRPr lang="en-US"/>
        </a:p>
      </dgm:t>
    </dgm:pt>
    <dgm:pt modelId="{E67F08BC-D780-4CD2-A7EE-2E5BB67F9715}">
      <dgm:prSet phldrT="[Text]"/>
      <dgm:spPr/>
      <dgm:t>
        <a:bodyPr/>
        <a:lstStyle/>
        <a:p>
          <a:r>
            <a:rPr lang="en-US" dirty="0" smtClean="0"/>
            <a:t>Success:</a:t>
          </a:r>
        </a:p>
        <a:p>
          <a:r>
            <a:rPr lang="en-US" dirty="0" smtClean="0"/>
            <a:t>Transformation</a:t>
          </a:r>
          <a:endParaRPr lang="en-US" dirty="0"/>
        </a:p>
      </dgm:t>
    </dgm:pt>
    <dgm:pt modelId="{92CC47BC-8B1F-4D79-8167-7AB533944DB1}" type="parTrans" cxnId="{318B39B7-7C89-404C-8236-F0A01AA9DCAC}">
      <dgm:prSet/>
      <dgm:spPr/>
      <dgm:t>
        <a:bodyPr/>
        <a:lstStyle/>
        <a:p>
          <a:endParaRPr lang="en-US"/>
        </a:p>
      </dgm:t>
    </dgm:pt>
    <dgm:pt modelId="{A2016907-1213-40FB-9345-3F26AA78BBB2}" type="sibTrans" cxnId="{318B39B7-7C89-404C-8236-F0A01AA9DCAC}">
      <dgm:prSet/>
      <dgm:spPr/>
      <dgm:t>
        <a:bodyPr/>
        <a:lstStyle/>
        <a:p>
          <a:endParaRPr lang="en-US"/>
        </a:p>
      </dgm:t>
    </dgm:pt>
    <dgm:pt modelId="{619DA36B-8168-49AC-8B22-F25671F97D09}">
      <dgm:prSet phldrT="[Text]"/>
      <dgm:spPr/>
      <dgm:t>
        <a:bodyPr/>
        <a:lstStyle/>
        <a:p>
          <a:r>
            <a:rPr lang="en-US" dirty="0" smtClean="0"/>
            <a:t>Global Tools/ Local Application</a:t>
          </a:r>
          <a:endParaRPr lang="en-US" dirty="0"/>
        </a:p>
      </dgm:t>
    </dgm:pt>
    <dgm:pt modelId="{20298F07-BB65-45ED-8980-01A4998E7FC9}" type="parTrans" cxnId="{09A1DF32-D94B-4672-955A-C4F3192C37AB}">
      <dgm:prSet/>
      <dgm:spPr/>
      <dgm:t>
        <a:bodyPr/>
        <a:lstStyle/>
        <a:p>
          <a:endParaRPr lang="en-US"/>
        </a:p>
      </dgm:t>
    </dgm:pt>
    <dgm:pt modelId="{364EC799-0217-4250-93E9-491A5CFD0279}" type="sibTrans" cxnId="{09A1DF32-D94B-4672-955A-C4F3192C37AB}">
      <dgm:prSet/>
      <dgm:spPr/>
      <dgm:t>
        <a:bodyPr/>
        <a:lstStyle/>
        <a:p>
          <a:endParaRPr lang="en-US"/>
        </a:p>
      </dgm:t>
    </dgm:pt>
    <dgm:pt modelId="{F66F0EBB-8822-4351-B78C-C501E8A8FA59}">
      <dgm:prSet/>
      <dgm:spPr/>
      <dgm:t>
        <a:bodyPr/>
        <a:lstStyle/>
        <a:p>
          <a:r>
            <a:rPr lang="en-US" dirty="0" smtClean="0"/>
            <a:t>Knowledge Transfer</a:t>
          </a:r>
          <a:endParaRPr lang="en-US" dirty="0"/>
        </a:p>
      </dgm:t>
    </dgm:pt>
    <dgm:pt modelId="{8C28ADD8-CB93-4ADD-A57B-22EAAFB9F1C2}" type="parTrans" cxnId="{CD3C6A3C-ADA8-43C6-ACFF-ED740895E78D}">
      <dgm:prSet/>
      <dgm:spPr/>
      <dgm:t>
        <a:bodyPr/>
        <a:lstStyle/>
        <a:p>
          <a:endParaRPr lang="en-US"/>
        </a:p>
      </dgm:t>
    </dgm:pt>
    <dgm:pt modelId="{687F70B4-CDA5-4630-9C34-B9E777206287}" type="sibTrans" cxnId="{CD3C6A3C-ADA8-43C6-ACFF-ED740895E78D}">
      <dgm:prSet/>
      <dgm:spPr/>
      <dgm:t>
        <a:bodyPr/>
        <a:lstStyle/>
        <a:p>
          <a:endParaRPr lang="en-US"/>
        </a:p>
      </dgm:t>
    </dgm:pt>
    <dgm:pt modelId="{4EA9985E-8DC0-427E-B258-90B483DC649F}" type="pres">
      <dgm:prSet presAssocID="{FFBB32A5-747A-47A8-A528-B6D39F7A842F}" presName="compositeShape" presStyleCnt="0">
        <dgm:presLayoutVars>
          <dgm:chMax val="7"/>
          <dgm:dir/>
          <dgm:resizeHandles val="exact"/>
        </dgm:presLayoutVars>
      </dgm:prSet>
      <dgm:spPr/>
    </dgm:pt>
    <dgm:pt modelId="{36BC2390-12B4-4C8D-A867-CAB8874D413B}" type="pres">
      <dgm:prSet presAssocID="{5F68B7B8-885F-4DC7-9FE3-A84A62CF07FC}" presName="circ1" presStyleLbl="vennNode1" presStyleIdx="0" presStyleCnt="4"/>
      <dgm:spPr/>
      <dgm:t>
        <a:bodyPr/>
        <a:lstStyle/>
        <a:p>
          <a:endParaRPr lang="en-US"/>
        </a:p>
      </dgm:t>
    </dgm:pt>
    <dgm:pt modelId="{14A3AD88-0CF9-4BDB-A31A-50B26573E458}" type="pres">
      <dgm:prSet presAssocID="{5F68B7B8-885F-4DC7-9FE3-A84A62CF07FC}" presName="circ1Tx" presStyleLbl="revTx" presStyleIdx="0" presStyleCnt="0">
        <dgm:presLayoutVars>
          <dgm:chMax val="0"/>
          <dgm:chPref val="0"/>
          <dgm:bulletEnabled val="1"/>
        </dgm:presLayoutVars>
      </dgm:prSet>
      <dgm:spPr/>
      <dgm:t>
        <a:bodyPr/>
        <a:lstStyle/>
        <a:p>
          <a:endParaRPr lang="en-US"/>
        </a:p>
      </dgm:t>
    </dgm:pt>
    <dgm:pt modelId="{6A36BBCD-1678-46BF-9033-C25397556647}" type="pres">
      <dgm:prSet presAssocID="{F66F0EBB-8822-4351-B78C-C501E8A8FA59}" presName="circ2" presStyleLbl="vennNode1" presStyleIdx="1" presStyleCnt="4"/>
      <dgm:spPr/>
      <dgm:t>
        <a:bodyPr/>
        <a:lstStyle/>
        <a:p>
          <a:endParaRPr lang="en-US"/>
        </a:p>
      </dgm:t>
    </dgm:pt>
    <dgm:pt modelId="{A3898199-6755-4423-BBC3-F29785445AE6}" type="pres">
      <dgm:prSet presAssocID="{F66F0EBB-8822-4351-B78C-C501E8A8FA59}" presName="circ2Tx" presStyleLbl="revTx" presStyleIdx="0" presStyleCnt="0">
        <dgm:presLayoutVars>
          <dgm:chMax val="0"/>
          <dgm:chPref val="0"/>
          <dgm:bulletEnabled val="1"/>
        </dgm:presLayoutVars>
      </dgm:prSet>
      <dgm:spPr/>
      <dgm:t>
        <a:bodyPr/>
        <a:lstStyle/>
        <a:p>
          <a:endParaRPr lang="en-US"/>
        </a:p>
      </dgm:t>
    </dgm:pt>
    <dgm:pt modelId="{F2F1493F-ED89-40CE-A9FC-F0C744A5FA30}" type="pres">
      <dgm:prSet presAssocID="{E67F08BC-D780-4CD2-A7EE-2E5BB67F9715}" presName="circ3" presStyleLbl="vennNode1" presStyleIdx="2" presStyleCnt="4"/>
      <dgm:spPr/>
      <dgm:t>
        <a:bodyPr/>
        <a:lstStyle/>
        <a:p>
          <a:endParaRPr lang="en-US"/>
        </a:p>
      </dgm:t>
    </dgm:pt>
    <dgm:pt modelId="{BFFD3AD4-8363-4887-9579-6247C28F1181}" type="pres">
      <dgm:prSet presAssocID="{E67F08BC-D780-4CD2-A7EE-2E5BB67F9715}" presName="circ3Tx" presStyleLbl="revTx" presStyleIdx="0" presStyleCnt="0">
        <dgm:presLayoutVars>
          <dgm:chMax val="0"/>
          <dgm:chPref val="0"/>
          <dgm:bulletEnabled val="1"/>
        </dgm:presLayoutVars>
      </dgm:prSet>
      <dgm:spPr/>
      <dgm:t>
        <a:bodyPr/>
        <a:lstStyle/>
        <a:p>
          <a:endParaRPr lang="en-US"/>
        </a:p>
      </dgm:t>
    </dgm:pt>
    <dgm:pt modelId="{CE7BDD77-AA6C-4FED-A14D-755D6189FD89}" type="pres">
      <dgm:prSet presAssocID="{619DA36B-8168-49AC-8B22-F25671F97D09}" presName="circ4" presStyleLbl="vennNode1" presStyleIdx="3" presStyleCnt="4"/>
      <dgm:spPr/>
      <dgm:t>
        <a:bodyPr/>
        <a:lstStyle/>
        <a:p>
          <a:endParaRPr lang="en-US"/>
        </a:p>
      </dgm:t>
    </dgm:pt>
    <dgm:pt modelId="{24D40504-1769-42BC-B5DB-1E1A78C2B178}" type="pres">
      <dgm:prSet presAssocID="{619DA36B-8168-49AC-8B22-F25671F97D09}" presName="circ4Tx" presStyleLbl="revTx" presStyleIdx="0" presStyleCnt="0">
        <dgm:presLayoutVars>
          <dgm:chMax val="0"/>
          <dgm:chPref val="0"/>
          <dgm:bulletEnabled val="1"/>
        </dgm:presLayoutVars>
      </dgm:prSet>
      <dgm:spPr/>
      <dgm:t>
        <a:bodyPr/>
        <a:lstStyle/>
        <a:p>
          <a:endParaRPr lang="en-US"/>
        </a:p>
      </dgm:t>
    </dgm:pt>
  </dgm:ptLst>
  <dgm:cxnLst>
    <dgm:cxn modelId="{737E62CE-5DD2-4A0E-AE43-A997A0A71FF1}" type="presOf" srcId="{5F68B7B8-885F-4DC7-9FE3-A84A62CF07FC}" destId="{36BC2390-12B4-4C8D-A867-CAB8874D413B}" srcOrd="0" destOrd="0" presId="urn:microsoft.com/office/officeart/2005/8/layout/venn1"/>
    <dgm:cxn modelId="{EE12C69F-2455-4FB8-87FB-87A9DBAE663E}" srcId="{FFBB32A5-747A-47A8-A528-B6D39F7A842F}" destId="{5F68B7B8-885F-4DC7-9FE3-A84A62CF07FC}" srcOrd="0" destOrd="0" parTransId="{9403422D-4F29-4700-84F0-0FBD2764174C}" sibTransId="{19FA610C-23C4-4633-915C-65C03689C588}"/>
    <dgm:cxn modelId="{CFA220F5-2E2D-4FCB-B1EF-AFA230EE6B09}" type="presOf" srcId="{F66F0EBB-8822-4351-B78C-C501E8A8FA59}" destId="{A3898199-6755-4423-BBC3-F29785445AE6}" srcOrd="1" destOrd="0" presId="urn:microsoft.com/office/officeart/2005/8/layout/venn1"/>
    <dgm:cxn modelId="{318B39B7-7C89-404C-8236-F0A01AA9DCAC}" srcId="{FFBB32A5-747A-47A8-A528-B6D39F7A842F}" destId="{E67F08BC-D780-4CD2-A7EE-2E5BB67F9715}" srcOrd="2" destOrd="0" parTransId="{92CC47BC-8B1F-4D79-8167-7AB533944DB1}" sibTransId="{A2016907-1213-40FB-9345-3F26AA78BBB2}"/>
    <dgm:cxn modelId="{504FD1BF-2DD4-4A50-831A-8E8984719D2B}" type="presOf" srcId="{E67F08BC-D780-4CD2-A7EE-2E5BB67F9715}" destId="{BFFD3AD4-8363-4887-9579-6247C28F1181}" srcOrd="1" destOrd="0" presId="urn:microsoft.com/office/officeart/2005/8/layout/venn1"/>
    <dgm:cxn modelId="{97A619E5-9F98-4593-90FD-3993D689ADB6}" type="presOf" srcId="{E67F08BC-D780-4CD2-A7EE-2E5BB67F9715}" destId="{F2F1493F-ED89-40CE-A9FC-F0C744A5FA30}" srcOrd="0" destOrd="0" presId="urn:microsoft.com/office/officeart/2005/8/layout/venn1"/>
    <dgm:cxn modelId="{14FEE891-3B8F-4F5A-A1E6-99560194E034}" type="presOf" srcId="{5F68B7B8-885F-4DC7-9FE3-A84A62CF07FC}" destId="{14A3AD88-0CF9-4BDB-A31A-50B26573E458}" srcOrd="1" destOrd="0" presId="urn:microsoft.com/office/officeart/2005/8/layout/venn1"/>
    <dgm:cxn modelId="{CD3C6A3C-ADA8-43C6-ACFF-ED740895E78D}" srcId="{FFBB32A5-747A-47A8-A528-B6D39F7A842F}" destId="{F66F0EBB-8822-4351-B78C-C501E8A8FA59}" srcOrd="1" destOrd="0" parTransId="{8C28ADD8-CB93-4ADD-A57B-22EAAFB9F1C2}" sibTransId="{687F70B4-CDA5-4630-9C34-B9E777206287}"/>
    <dgm:cxn modelId="{AE7F4CCB-22AF-4398-93D0-9A19FB9A1B6C}" type="presOf" srcId="{F66F0EBB-8822-4351-B78C-C501E8A8FA59}" destId="{6A36BBCD-1678-46BF-9033-C25397556647}" srcOrd="0" destOrd="0" presId="urn:microsoft.com/office/officeart/2005/8/layout/venn1"/>
    <dgm:cxn modelId="{480938EE-F30E-4860-9017-E22F05C73E93}" type="presOf" srcId="{619DA36B-8168-49AC-8B22-F25671F97D09}" destId="{24D40504-1769-42BC-B5DB-1E1A78C2B178}" srcOrd="1" destOrd="0" presId="urn:microsoft.com/office/officeart/2005/8/layout/venn1"/>
    <dgm:cxn modelId="{09A1DF32-D94B-4672-955A-C4F3192C37AB}" srcId="{FFBB32A5-747A-47A8-A528-B6D39F7A842F}" destId="{619DA36B-8168-49AC-8B22-F25671F97D09}" srcOrd="3" destOrd="0" parTransId="{20298F07-BB65-45ED-8980-01A4998E7FC9}" sibTransId="{364EC799-0217-4250-93E9-491A5CFD0279}"/>
    <dgm:cxn modelId="{6AB8E92F-B44B-4931-B914-DC857E96C306}" type="presOf" srcId="{619DA36B-8168-49AC-8B22-F25671F97D09}" destId="{CE7BDD77-AA6C-4FED-A14D-755D6189FD89}" srcOrd="0" destOrd="0" presId="urn:microsoft.com/office/officeart/2005/8/layout/venn1"/>
    <dgm:cxn modelId="{76532C32-8479-446F-A9E5-707EB353DD0D}" type="presOf" srcId="{FFBB32A5-747A-47A8-A528-B6D39F7A842F}" destId="{4EA9985E-8DC0-427E-B258-90B483DC649F}" srcOrd="0" destOrd="0" presId="urn:microsoft.com/office/officeart/2005/8/layout/venn1"/>
    <dgm:cxn modelId="{EB7F76AF-5F8F-415A-864B-B3EC4287F81E}" type="presParOf" srcId="{4EA9985E-8DC0-427E-B258-90B483DC649F}" destId="{36BC2390-12B4-4C8D-A867-CAB8874D413B}" srcOrd="0" destOrd="0" presId="urn:microsoft.com/office/officeart/2005/8/layout/venn1"/>
    <dgm:cxn modelId="{5C71A8C0-298A-451B-B874-6A47856FCFB8}" type="presParOf" srcId="{4EA9985E-8DC0-427E-B258-90B483DC649F}" destId="{14A3AD88-0CF9-4BDB-A31A-50B26573E458}" srcOrd="1" destOrd="0" presId="urn:microsoft.com/office/officeart/2005/8/layout/venn1"/>
    <dgm:cxn modelId="{973A1149-A1FD-437D-972D-05BE5176DCE8}" type="presParOf" srcId="{4EA9985E-8DC0-427E-B258-90B483DC649F}" destId="{6A36BBCD-1678-46BF-9033-C25397556647}" srcOrd="2" destOrd="0" presId="urn:microsoft.com/office/officeart/2005/8/layout/venn1"/>
    <dgm:cxn modelId="{63689045-EEA6-4BA8-AA61-2B5D85018A61}" type="presParOf" srcId="{4EA9985E-8DC0-427E-B258-90B483DC649F}" destId="{A3898199-6755-4423-BBC3-F29785445AE6}" srcOrd="3" destOrd="0" presId="urn:microsoft.com/office/officeart/2005/8/layout/venn1"/>
    <dgm:cxn modelId="{CA24B7D8-E32B-4BA5-8B54-DF49885335CC}" type="presParOf" srcId="{4EA9985E-8DC0-427E-B258-90B483DC649F}" destId="{F2F1493F-ED89-40CE-A9FC-F0C744A5FA30}" srcOrd="4" destOrd="0" presId="urn:microsoft.com/office/officeart/2005/8/layout/venn1"/>
    <dgm:cxn modelId="{15A4B7D5-7F20-4D09-8098-EAE57390D5C8}" type="presParOf" srcId="{4EA9985E-8DC0-427E-B258-90B483DC649F}" destId="{BFFD3AD4-8363-4887-9579-6247C28F1181}" srcOrd="5" destOrd="0" presId="urn:microsoft.com/office/officeart/2005/8/layout/venn1"/>
    <dgm:cxn modelId="{62334C94-280B-4E6E-9552-ABFC445957E2}" type="presParOf" srcId="{4EA9985E-8DC0-427E-B258-90B483DC649F}" destId="{CE7BDD77-AA6C-4FED-A14D-755D6189FD89}" srcOrd="6" destOrd="0" presId="urn:microsoft.com/office/officeart/2005/8/layout/venn1"/>
    <dgm:cxn modelId="{B6B62635-464F-4AB2-9F3A-E070E8F171C9}" type="presParOf" srcId="{4EA9985E-8DC0-427E-B258-90B483DC649F}" destId="{24D40504-1769-42BC-B5DB-1E1A78C2B178}" srcOrd="7"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54A3D26-AF13-48DD-88C9-9964AEA8D8A4}" type="doc">
      <dgm:prSet loTypeId="urn:microsoft.com/office/officeart/2005/8/layout/vList3" loCatId="list" qsTypeId="urn:microsoft.com/office/officeart/2005/8/quickstyle/3d1" qsCatId="3D" csTypeId="urn:microsoft.com/office/officeart/2005/8/colors/colorful3" csCatId="colorful" phldr="1"/>
      <dgm:spPr/>
      <dgm:t>
        <a:bodyPr/>
        <a:lstStyle/>
        <a:p>
          <a:pPr rtl="1"/>
          <a:endParaRPr lang="ar-EG"/>
        </a:p>
      </dgm:t>
    </dgm:pt>
    <dgm:pt modelId="{A41361B0-C278-4094-8FF1-76DFE5C83395}">
      <dgm:prSet custT="1"/>
      <dgm:spPr/>
      <dgm:t>
        <a:bodyPr/>
        <a:lstStyle/>
        <a:p>
          <a:pPr algn="ctr" rtl="0"/>
          <a:r>
            <a:rPr lang="en-US" sz="1800" b="0" dirty="0" smtClean="0">
              <a:latin typeface="Arial" pitchFamily="34" charset="0"/>
              <a:cs typeface="Arial" pitchFamily="34" charset="0"/>
            </a:rPr>
            <a:t>Long-term Strategic Partnership With Clients: Collaborative Consultant</a:t>
          </a:r>
          <a:endParaRPr lang="ar-EG" sz="1800" b="0" dirty="0">
            <a:latin typeface="Arial" pitchFamily="34" charset="0"/>
            <a:cs typeface="Arial" pitchFamily="34" charset="0"/>
          </a:endParaRPr>
        </a:p>
      </dgm:t>
    </dgm:pt>
    <dgm:pt modelId="{138B04CE-2B45-40FC-980E-5E6982F9C2B9}" type="parTrans" cxnId="{EFBBEC61-D54F-4D6D-AC32-0B63B37AB682}">
      <dgm:prSet/>
      <dgm:spPr/>
      <dgm:t>
        <a:bodyPr/>
        <a:lstStyle/>
        <a:p>
          <a:pPr algn="ctr" rtl="1"/>
          <a:endParaRPr lang="ar-EG" sz="1800" b="0" dirty="0">
            <a:latin typeface="Arial" pitchFamily="34" charset="0"/>
            <a:cs typeface="Arial" pitchFamily="34" charset="0"/>
          </a:endParaRPr>
        </a:p>
      </dgm:t>
    </dgm:pt>
    <dgm:pt modelId="{1042E1F1-F0F4-4E7E-BBE2-96E7B853E8FC}" type="sibTrans" cxnId="{EFBBEC61-D54F-4D6D-AC32-0B63B37AB682}">
      <dgm:prSet/>
      <dgm:spPr/>
      <dgm:t>
        <a:bodyPr/>
        <a:lstStyle/>
        <a:p>
          <a:pPr algn="ctr" rtl="1"/>
          <a:endParaRPr lang="ar-EG" sz="1800" b="0" dirty="0">
            <a:latin typeface="Arial" pitchFamily="34" charset="0"/>
            <a:cs typeface="Arial" pitchFamily="34" charset="0"/>
          </a:endParaRPr>
        </a:p>
      </dgm:t>
    </dgm:pt>
    <dgm:pt modelId="{9284141F-6E03-4ACE-B496-968EA3E7F5A8}">
      <dgm:prSet custT="1"/>
      <dgm:spPr/>
      <dgm:t>
        <a:bodyPr/>
        <a:lstStyle/>
        <a:p>
          <a:pPr algn="ctr" rtl="0"/>
          <a:r>
            <a:rPr lang="en-US" sz="1800" b="0" dirty="0" smtClean="0">
              <a:latin typeface="Arial" pitchFamily="34" charset="0"/>
              <a:cs typeface="Arial" pitchFamily="34" charset="0"/>
            </a:rPr>
            <a:t>Building Interventions Around Organization Needs </a:t>
          </a:r>
          <a:endParaRPr lang="ar-EG" sz="1800" b="0" dirty="0">
            <a:latin typeface="Arial" pitchFamily="34" charset="0"/>
            <a:cs typeface="Arial" pitchFamily="34" charset="0"/>
          </a:endParaRPr>
        </a:p>
      </dgm:t>
    </dgm:pt>
    <dgm:pt modelId="{263ED458-8445-44BF-A36E-94AC33F58A86}" type="parTrans" cxnId="{B38C0CE3-AF66-4337-9967-14369F1CFD38}">
      <dgm:prSet/>
      <dgm:spPr/>
      <dgm:t>
        <a:bodyPr/>
        <a:lstStyle/>
        <a:p>
          <a:pPr algn="ctr" rtl="1"/>
          <a:endParaRPr lang="ar-EG" sz="1800" b="0" dirty="0">
            <a:latin typeface="Arial" pitchFamily="34" charset="0"/>
            <a:cs typeface="Arial" pitchFamily="34" charset="0"/>
          </a:endParaRPr>
        </a:p>
      </dgm:t>
    </dgm:pt>
    <dgm:pt modelId="{9DD8D534-8537-46F1-8CB2-5843AD400BC1}" type="sibTrans" cxnId="{B38C0CE3-AF66-4337-9967-14369F1CFD38}">
      <dgm:prSet/>
      <dgm:spPr/>
      <dgm:t>
        <a:bodyPr/>
        <a:lstStyle/>
        <a:p>
          <a:pPr algn="ctr" rtl="1"/>
          <a:endParaRPr lang="ar-EG" sz="1800" b="0" dirty="0">
            <a:latin typeface="Arial" pitchFamily="34" charset="0"/>
            <a:cs typeface="Arial" pitchFamily="34" charset="0"/>
          </a:endParaRPr>
        </a:p>
      </dgm:t>
    </dgm:pt>
    <dgm:pt modelId="{B5EA0A23-B028-4CFD-BD56-F4A6698B7E4A}">
      <dgm:prSet custT="1"/>
      <dgm:spPr/>
      <dgm:t>
        <a:bodyPr/>
        <a:lstStyle/>
        <a:p>
          <a:pPr algn="ctr" rtl="0"/>
          <a:r>
            <a:rPr lang="en-US" sz="1800" b="0" dirty="0" smtClean="0">
              <a:latin typeface="Arial" pitchFamily="34" charset="0"/>
              <a:cs typeface="Arial" pitchFamily="34" charset="0"/>
            </a:rPr>
            <a:t>Integrated Change Programs  Across Domains &amp; Levels</a:t>
          </a:r>
          <a:endParaRPr lang="ar-EG" sz="1800" b="0" dirty="0">
            <a:latin typeface="Arial" pitchFamily="34" charset="0"/>
            <a:cs typeface="Arial" pitchFamily="34" charset="0"/>
          </a:endParaRPr>
        </a:p>
      </dgm:t>
    </dgm:pt>
    <dgm:pt modelId="{F129E6C6-8517-40E4-BF2B-4A821B1694D5}" type="parTrans" cxnId="{4BC27FE9-2D43-40C6-AA36-DD42C385D52D}">
      <dgm:prSet/>
      <dgm:spPr/>
      <dgm:t>
        <a:bodyPr/>
        <a:lstStyle/>
        <a:p>
          <a:pPr algn="ctr" rtl="1"/>
          <a:endParaRPr lang="ar-EG" sz="1800" b="0" dirty="0">
            <a:latin typeface="Arial" pitchFamily="34" charset="0"/>
            <a:cs typeface="Arial" pitchFamily="34" charset="0"/>
          </a:endParaRPr>
        </a:p>
      </dgm:t>
    </dgm:pt>
    <dgm:pt modelId="{C3D4DA39-469F-43B8-AD97-71507B69F9EF}" type="sibTrans" cxnId="{4BC27FE9-2D43-40C6-AA36-DD42C385D52D}">
      <dgm:prSet/>
      <dgm:spPr/>
      <dgm:t>
        <a:bodyPr/>
        <a:lstStyle/>
        <a:p>
          <a:pPr algn="ctr" rtl="1"/>
          <a:endParaRPr lang="ar-EG" sz="1800" b="0" dirty="0">
            <a:latin typeface="Arial" pitchFamily="34" charset="0"/>
            <a:cs typeface="Arial" pitchFamily="34" charset="0"/>
          </a:endParaRPr>
        </a:p>
      </dgm:t>
    </dgm:pt>
    <dgm:pt modelId="{7E236030-67DA-4B13-910A-9600C730BA7D}">
      <dgm:prSet custT="1"/>
      <dgm:spPr/>
      <dgm:t>
        <a:bodyPr/>
        <a:lstStyle/>
        <a:p>
          <a:pPr algn="ctr" rtl="0"/>
          <a:r>
            <a:rPr lang="en-US" sz="1800" b="0" dirty="0" smtClean="0">
              <a:latin typeface="Arial" pitchFamily="34" charset="0"/>
              <a:cs typeface="Arial" pitchFamily="34" charset="0"/>
            </a:rPr>
            <a:t>Implementation Oriented In Collaboration With Client</a:t>
          </a:r>
          <a:endParaRPr lang="ar-EG" sz="1800" b="0" dirty="0">
            <a:latin typeface="Arial" pitchFamily="34" charset="0"/>
            <a:cs typeface="Arial" pitchFamily="34" charset="0"/>
          </a:endParaRPr>
        </a:p>
      </dgm:t>
    </dgm:pt>
    <dgm:pt modelId="{F69A5D30-9508-41E0-909B-D6D5DF191655}" type="parTrans" cxnId="{AC84231B-C9B2-4488-9527-5B69D8C005E8}">
      <dgm:prSet/>
      <dgm:spPr/>
      <dgm:t>
        <a:bodyPr/>
        <a:lstStyle/>
        <a:p>
          <a:pPr algn="ctr" rtl="1"/>
          <a:endParaRPr lang="ar-EG" sz="1800" b="0" dirty="0">
            <a:latin typeface="Arial" pitchFamily="34" charset="0"/>
            <a:cs typeface="Arial" pitchFamily="34" charset="0"/>
          </a:endParaRPr>
        </a:p>
      </dgm:t>
    </dgm:pt>
    <dgm:pt modelId="{7D02C762-8606-43CC-BE0A-45388B203300}" type="sibTrans" cxnId="{AC84231B-C9B2-4488-9527-5B69D8C005E8}">
      <dgm:prSet/>
      <dgm:spPr/>
      <dgm:t>
        <a:bodyPr/>
        <a:lstStyle/>
        <a:p>
          <a:pPr algn="ctr" rtl="1"/>
          <a:endParaRPr lang="ar-EG" sz="1800" b="0" dirty="0">
            <a:latin typeface="Arial" pitchFamily="34" charset="0"/>
            <a:cs typeface="Arial" pitchFamily="34" charset="0"/>
          </a:endParaRPr>
        </a:p>
      </dgm:t>
    </dgm:pt>
    <dgm:pt modelId="{20649CB0-B499-48A4-8215-49D15CE6B9C5}">
      <dgm:prSet custT="1"/>
      <dgm:spPr/>
      <dgm:t>
        <a:bodyPr/>
        <a:lstStyle/>
        <a:p>
          <a:pPr algn="ctr" rtl="0"/>
          <a:r>
            <a:rPr lang="en-US" sz="1800" b="0" dirty="0" smtClean="0">
              <a:latin typeface="Arial" pitchFamily="34" charset="0"/>
              <a:cs typeface="Arial" pitchFamily="34" charset="0"/>
            </a:rPr>
            <a:t>Small Volume, Large Margin </a:t>
          </a:r>
          <a:endParaRPr lang="ar-EG" sz="1800" b="0" dirty="0">
            <a:latin typeface="Arial" pitchFamily="34" charset="0"/>
            <a:cs typeface="Arial" pitchFamily="34" charset="0"/>
          </a:endParaRPr>
        </a:p>
      </dgm:t>
    </dgm:pt>
    <dgm:pt modelId="{EE27D3DF-99CB-4BD0-A7AB-E758EDDBA368}" type="parTrans" cxnId="{AAA3C131-EB37-4AF3-8C5A-B76E3C6F7A1E}">
      <dgm:prSet/>
      <dgm:spPr/>
      <dgm:t>
        <a:bodyPr/>
        <a:lstStyle/>
        <a:p>
          <a:pPr algn="ctr" rtl="1"/>
          <a:endParaRPr lang="ar-EG" sz="1800" b="0" dirty="0">
            <a:latin typeface="Arial" pitchFamily="34" charset="0"/>
            <a:cs typeface="Arial" pitchFamily="34" charset="0"/>
          </a:endParaRPr>
        </a:p>
      </dgm:t>
    </dgm:pt>
    <dgm:pt modelId="{DBF7C3CD-4E67-4E14-8248-A8B3D38FC442}" type="sibTrans" cxnId="{AAA3C131-EB37-4AF3-8C5A-B76E3C6F7A1E}">
      <dgm:prSet/>
      <dgm:spPr/>
      <dgm:t>
        <a:bodyPr/>
        <a:lstStyle/>
        <a:p>
          <a:pPr algn="ctr" rtl="1"/>
          <a:endParaRPr lang="ar-EG" sz="1800" b="0" dirty="0">
            <a:latin typeface="Arial" pitchFamily="34" charset="0"/>
            <a:cs typeface="Arial" pitchFamily="34" charset="0"/>
          </a:endParaRPr>
        </a:p>
      </dgm:t>
    </dgm:pt>
    <dgm:pt modelId="{BE68FDBA-5F31-4701-9788-0A6C04748866}">
      <dgm:prSet custT="1"/>
      <dgm:spPr/>
      <dgm:t>
        <a:bodyPr/>
        <a:lstStyle/>
        <a:p>
          <a:pPr algn="ctr" rtl="0"/>
          <a:r>
            <a:rPr lang="en-US" sz="1800" b="0" dirty="0" smtClean="0">
              <a:latin typeface="Arial" pitchFamily="34" charset="0"/>
              <a:cs typeface="Arial" pitchFamily="34" charset="0"/>
            </a:rPr>
            <a:t>Enabling Clients To Acquire The Only Sustainable Competitive Advantage: Competent Empowered Creative Human Resources </a:t>
          </a:r>
          <a:endParaRPr lang="ar-EG" sz="1800" b="0" dirty="0">
            <a:latin typeface="Arial" pitchFamily="34" charset="0"/>
            <a:cs typeface="Arial" pitchFamily="34" charset="0"/>
          </a:endParaRPr>
        </a:p>
      </dgm:t>
    </dgm:pt>
    <dgm:pt modelId="{7EB6BCE7-A5EA-4A03-A3CE-0B087616F49D}" type="parTrans" cxnId="{6B9C85D0-09D3-42B2-9153-8B59934917AA}">
      <dgm:prSet/>
      <dgm:spPr/>
      <dgm:t>
        <a:bodyPr/>
        <a:lstStyle/>
        <a:p>
          <a:pPr algn="ctr" rtl="1"/>
          <a:endParaRPr lang="ar-EG" sz="1800" b="0" dirty="0">
            <a:latin typeface="Arial" pitchFamily="34" charset="0"/>
            <a:cs typeface="Arial" pitchFamily="34" charset="0"/>
          </a:endParaRPr>
        </a:p>
      </dgm:t>
    </dgm:pt>
    <dgm:pt modelId="{03770262-5D86-4A6C-A1BD-069A79AE6A19}" type="sibTrans" cxnId="{6B9C85D0-09D3-42B2-9153-8B59934917AA}">
      <dgm:prSet/>
      <dgm:spPr/>
      <dgm:t>
        <a:bodyPr/>
        <a:lstStyle/>
        <a:p>
          <a:pPr algn="ctr" rtl="1"/>
          <a:endParaRPr lang="ar-EG" sz="1800" b="0" dirty="0">
            <a:latin typeface="Arial" pitchFamily="34" charset="0"/>
            <a:cs typeface="Arial" pitchFamily="34" charset="0"/>
          </a:endParaRPr>
        </a:p>
      </dgm:t>
    </dgm:pt>
    <dgm:pt modelId="{95C414D0-8CA1-4C31-B838-EF4A4C993FBD}">
      <dgm:prSet custT="1"/>
      <dgm:spPr/>
      <dgm:t>
        <a:bodyPr anchor="ctr" anchorCtr="1"/>
        <a:lstStyle/>
        <a:p>
          <a:pPr algn="ctr" rtl="0">
            <a:lnSpc>
              <a:spcPct val="100000"/>
            </a:lnSpc>
            <a:spcAft>
              <a:spcPts val="0"/>
            </a:spcAft>
          </a:pPr>
          <a:r>
            <a:rPr lang="en-US" sz="1800" b="0" dirty="0" smtClean="0">
              <a:latin typeface="Arial" pitchFamily="34" charset="0"/>
              <a:cs typeface="Arial" pitchFamily="34" charset="0"/>
            </a:rPr>
            <a:t>Guided By Models, But Developing Customized Solutions</a:t>
          </a:r>
        </a:p>
        <a:p>
          <a:pPr algn="ctr" rtl="0">
            <a:lnSpc>
              <a:spcPct val="100000"/>
            </a:lnSpc>
            <a:spcAft>
              <a:spcPts val="0"/>
            </a:spcAft>
          </a:pPr>
          <a:r>
            <a:rPr lang="en-US" sz="1800" b="0" dirty="0" smtClean="0">
              <a:latin typeface="Arial" pitchFamily="34" charset="0"/>
              <a:cs typeface="Arial" pitchFamily="34" charset="0"/>
            </a:rPr>
            <a:t>Best Fit Not Best Practice</a:t>
          </a:r>
          <a:endParaRPr lang="ar-EG" sz="1800" b="0" dirty="0">
            <a:latin typeface="Arial" pitchFamily="34" charset="0"/>
            <a:cs typeface="Arial" pitchFamily="34" charset="0"/>
          </a:endParaRPr>
        </a:p>
      </dgm:t>
    </dgm:pt>
    <dgm:pt modelId="{4F9AD602-1A0B-4369-B3F5-632DDE8A88D2}" type="parTrans" cxnId="{D0C77F7F-E46A-4738-AC47-2C4C281B9BA9}">
      <dgm:prSet/>
      <dgm:spPr/>
      <dgm:t>
        <a:bodyPr/>
        <a:lstStyle/>
        <a:p>
          <a:pPr algn="ctr" rtl="1"/>
          <a:endParaRPr lang="ar-EG" dirty="0"/>
        </a:p>
      </dgm:t>
    </dgm:pt>
    <dgm:pt modelId="{DC6D4263-81C3-4351-AB5D-91800CD02EB0}" type="sibTrans" cxnId="{D0C77F7F-E46A-4738-AC47-2C4C281B9BA9}">
      <dgm:prSet/>
      <dgm:spPr/>
      <dgm:t>
        <a:bodyPr/>
        <a:lstStyle/>
        <a:p>
          <a:pPr algn="ctr" rtl="1"/>
          <a:endParaRPr lang="ar-EG" dirty="0"/>
        </a:p>
      </dgm:t>
    </dgm:pt>
    <dgm:pt modelId="{1B746590-F17A-4F7A-8BDB-33DDE4C58141}" type="pres">
      <dgm:prSet presAssocID="{054A3D26-AF13-48DD-88C9-9964AEA8D8A4}" presName="linearFlow" presStyleCnt="0">
        <dgm:presLayoutVars>
          <dgm:dir/>
          <dgm:resizeHandles val="exact"/>
        </dgm:presLayoutVars>
      </dgm:prSet>
      <dgm:spPr/>
      <dgm:t>
        <a:bodyPr/>
        <a:lstStyle/>
        <a:p>
          <a:pPr rtl="1"/>
          <a:endParaRPr lang="ar-EG"/>
        </a:p>
      </dgm:t>
    </dgm:pt>
    <dgm:pt modelId="{75A2DAB4-4D1B-4C2A-9542-43CBCE4E9614}" type="pres">
      <dgm:prSet presAssocID="{A41361B0-C278-4094-8FF1-76DFE5C83395}" presName="composite" presStyleCnt="0"/>
      <dgm:spPr/>
      <dgm:t>
        <a:bodyPr/>
        <a:lstStyle/>
        <a:p>
          <a:endParaRPr lang="en-US"/>
        </a:p>
      </dgm:t>
    </dgm:pt>
    <dgm:pt modelId="{7E038623-C0CD-47A3-B9D9-B7753547CBA6}" type="pres">
      <dgm:prSet presAssocID="{A41361B0-C278-4094-8FF1-76DFE5C83395}" presName="imgShp" presStyleLbl="fgImgPlace1" presStyleIdx="0" presStyleCnt="7"/>
      <dgm:spPr/>
      <dgm:t>
        <a:bodyPr/>
        <a:lstStyle/>
        <a:p>
          <a:endParaRPr lang="en-US"/>
        </a:p>
      </dgm:t>
    </dgm:pt>
    <dgm:pt modelId="{7A65F9AD-C59D-4472-BB3F-C4FF7D9D817C}" type="pres">
      <dgm:prSet presAssocID="{A41361B0-C278-4094-8FF1-76DFE5C83395}" presName="txShp" presStyleLbl="node1" presStyleIdx="0" presStyleCnt="7">
        <dgm:presLayoutVars>
          <dgm:bulletEnabled val="1"/>
        </dgm:presLayoutVars>
      </dgm:prSet>
      <dgm:spPr/>
      <dgm:t>
        <a:bodyPr/>
        <a:lstStyle/>
        <a:p>
          <a:pPr rtl="1"/>
          <a:endParaRPr lang="ar-EG"/>
        </a:p>
      </dgm:t>
    </dgm:pt>
    <dgm:pt modelId="{1E474DF9-DCB1-4A8B-BA47-6DBC0C0E2349}" type="pres">
      <dgm:prSet presAssocID="{1042E1F1-F0F4-4E7E-BBE2-96E7B853E8FC}" presName="spacing" presStyleCnt="0"/>
      <dgm:spPr/>
      <dgm:t>
        <a:bodyPr/>
        <a:lstStyle/>
        <a:p>
          <a:endParaRPr lang="en-US"/>
        </a:p>
      </dgm:t>
    </dgm:pt>
    <dgm:pt modelId="{C5D23611-4E6C-43A4-9B6E-DE678E7483DF}" type="pres">
      <dgm:prSet presAssocID="{9284141F-6E03-4ACE-B496-968EA3E7F5A8}" presName="composite" presStyleCnt="0"/>
      <dgm:spPr/>
      <dgm:t>
        <a:bodyPr/>
        <a:lstStyle/>
        <a:p>
          <a:endParaRPr lang="en-US"/>
        </a:p>
      </dgm:t>
    </dgm:pt>
    <dgm:pt modelId="{ABE746CB-2935-4BEC-82FF-3B330116BB2D}" type="pres">
      <dgm:prSet presAssocID="{9284141F-6E03-4ACE-B496-968EA3E7F5A8}" presName="imgShp" presStyleLbl="fgImgPlace1" presStyleIdx="1" presStyleCnt="7"/>
      <dgm:spPr/>
      <dgm:t>
        <a:bodyPr/>
        <a:lstStyle/>
        <a:p>
          <a:endParaRPr lang="en-US"/>
        </a:p>
      </dgm:t>
    </dgm:pt>
    <dgm:pt modelId="{8C8FF388-A535-4DD1-AEB4-57C366BB835B}" type="pres">
      <dgm:prSet presAssocID="{9284141F-6E03-4ACE-B496-968EA3E7F5A8}" presName="txShp" presStyleLbl="node1" presStyleIdx="1" presStyleCnt="7">
        <dgm:presLayoutVars>
          <dgm:bulletEnabled val="1"/>
        </dgm:presLayoutVars>
      </dgm:prSet>
      <dgm:spPr/>
      <dgm:t>
        <a:bodyPr/>
        <a:lstStyle/>
        <a:p>
          <a:pPr rtl="1"/>
          <a:endParaRPr lang="ar-EG"/>
        </a:p>
      </dgm:t>
    </dgm:pt>
    <dgm:pt modelId="{AE3F455A-4F93-4A22-8E50-3D8A81428431}" type="pres">
      <dgm:prSet presAssocID="{9DD8D534-8537-46F1-8CB2-5843AD400BC1}" presName="spacing" presStyleCnt="0"/>
      <dgm:spPr/>
      <dgm:t>
        <a:bodyPr/>
        <a:lstStyle/>
        <a:p>
          <a:endParaRPr lang="en-US"/>
        </a:p>
      </dgm:t>
    </dgm:pt>
    <dgm:pt modelId="{53DAF058-32F7-4CFE-9173-CE35BA7FE626}" type="pres">
      <dgm:prSet presAssocID="{B5EA0A23-B028-4CFD-BD56-F4A6698B7E4A}" presName="composite" presStyleCnt="0"/>
      <dgm:spPr/>
      <dgm:t>
        <a:bodyPr/>
        <a:lstStyle/>
        <a:p>
          <a:endParaRPr lang="en-US"/>
        </a:p>
      </dgm:t>
    </dgm:pt>
    <dgm:pt modelId="{AE1A194A-1A3F-4F19-A9C7-CF92CC794FAE}" type="pres">
      <dgm:prSet presAssocID="{B5EA0A23-B028-4CFD-BD56-F4A6698B7E4A}" presName="imgShp" presStyleLbl="fgImgPlace1" presStyleIdx="2" presStyleCnt="7"/>
      <dgm:spPr/>
      <dgm:t>
        <a:bodyPr/>
        <a:lstStyle/>
        <a:p>
          <a:endParaRPr lang="en-US"/>
        </a:p>
      </dgm:t>
    </dgm:pt>
    <dgm:pt modelId="{2B910A39-3C89-4265-8948-E6D537DBE320}" type="pres">
      <dgm:prSet presAssocID="{B5EA0A23-B028-4CFD-BD56-F4A6698B7E4A}" presName="txShp" presStyleLbl="node1" presStyleIdx="2" presStyleCnt="7">
        <dgm:presLayoutVars>
          <dgm:bulletEnabled val="1"/>
        </dgm:presLayoutVars>
      </dgm:prSet>
      <dgm:spPr/>
      <dgm:t>
        <a:bodyPr/>
        <a:lstStyle/>
        <a:p>
          <a:pPr rtl="1"/>
          <a:endParaRPr lang="ar-EG"/>
        </a:p>
      </dgm:t>
    </dgm:pt>
    <dgm:pt modelId="{0862F60B-C9E8-426D-9416-D876DB97A93F}" type="pres">
      <dgm:prSet presAssocID="{C3D4DA39-469F-43B8-AD97-71507B69F9EF}" presName="spacing" presStyleCnt="0"/>
      <dgm:spPr/>
      <dgm:t>
        <a:bodyPr/>
        <a:lstStyle/>
        <a:p>
          <a:endParaRPr lang="en-US"/>
        </a:p>
      </dgm:t>
    </dgm:pt>
    <dgm:pt modelId="{A85A11F6-1E5B-4591-9DD4-80F58F7243C3}" type="pres">
      <dgm:prSet presAssocID="{95C414D0-8CA1-4C31-B838-EF4A4C993FBD}" presName="composite" presStyleCnt="0"/>
      <dgm:spPr/>
      <dgm:t>
        <a:bodyPr/>
        <a:lstStyle/>
        <a:p>
          <a:endParaRPr lang="en-US"/>
        </a:p>
      </dgm:t>
    </dgm:pt>
    <dgm:pt modelId="{C4AE87D8-6656-44B0-8863-FE5FD64453CA}" type="pres">
      <dgm:prSet presAssocID="{95C414D0-8CA1-4C31-B838-EF4A4C993FBD}" presName="imgShp" presStyleLbl="fgImgPlace1" presStyleIdx="3" presStyleCnt="7"/>
      <dgm:spPr/>
      <dgm:t>
        <a:bodyPr/>
        <a:lstStyle/>
        <a:p>
          <a:endParaRPr lang="en-US"/>
        </a:p>
      </dgm:t>
    </dgm:pt>
    <dgm:pt modelId="{B2158B57-379B-4DBA-9243-0C7FC2DE0E46}" type="pres">
      <dgm:prSet presAssocID="{95C414D0-8CA1-4C31-B838-EF4A4C993FBD}" presName="txShp" presStyleLbl="node1" presStyleIdx="3" presStyleCnt="7">
        <dgm:presLayoutVars>
          <dgm:bulletEnabled val="1"/>
        </dgm:presLayoutVars>
      </dgm:prSet>
      <dgm:spPr/>
      <dgm:t>
        <a:bodyPr/>
        <a:lstStyle/>
        <a:p>
          <a:pPr rtl="1"/>
          <a:endParaRPr lang="ar-EG"/>
        </a:p>
      </dgm:t>
    </dgm:pt>
    <dgm:pt modelId="{4BA22B40-1FD3-455E-BADF-71492E3E1216}" type="pres">
      <dgm:prSet presAssocID="{DC6D4263-81C3-4351-AB5D-91800CD02EB0}" presName="spacing" presStyleCnt="0"/>
      <dgm:spPr/>
      <dgm:t>
        <a:bodyPr/>
        <a:lstStyle/>
        <a:p>
          <a:endParaRPr lang="en-US"/>
        </a:p>
      </dgm:t>
    </dgm:pt>
    <dgm:pt modelId="{1AD92470-9D1A-4C62-982E-2C7E08DD19C4}" type="pres">
      <dgm:prSet presAssocID="{7E236030-67DA-4B13-910A-9600C730BA7D}" presName="composite" presStyleCnt="0"/>
      <dgm:spPr/>
      <dgm:t>
        <a:bodyPr/>
        <a:lstStyle/>
        <a:p>
          <a:endParaRPr lang="en-US"/>
        </a:p>
      </dgm:t>
    </dgm:pt>
    <dgm:pt modelId="{A71B4936-9B58-4AD6-AE29-1E318BE5844D}" type="pres">
      <dgm:prSet presAssocID="{7E236030-67DA-4B13-910A-9600C730BA7D}" presName="imgShp" presStyleLbl="fgImgPlace1" presStyleIdx="4" presStyleCnt="7"/>
      <dgm:spPr/>
      <dgm:t>
        <a:bodyPr/>
        <a:lstStyle/>
        <a:p>
          <a:endParaRPr lang="en-US"/>
        </a:p>
      </dgm:t>
    </dgm:pt>
    <dgm:pt modelId="{CB1D3C05-69E2-487C-9437-4444577C353E}" type="pres">
      <dgm:prSet presAssocID="{7E236030-67DA-4B13-910A-9600C730BA7D}" presName="txShp" presStyleLbl="node1" presStyleIdx="4" presStyleCnt="7">
        <dgm:presLayoutVars>
          <dgm:bulletEnabled val="1"/>
        </dgm:presLayoutVars>
      </dgm:prSet>
      <dgm:spPr/>
      <dgm:t>
        <a:bodyPr/>
        <a:lstStyle/>
        <a:p>
          <a:pPr rtl="1"/>
          <a:endParaRPr lang="ar-EG"/>
        </a:p>
      </dgm:t>
    </dgm:pt>
    <dgm:pt modelId="{9160F97C-4D53-4868-B714-1BA5243D0F1C}" type="pres">
      <dgm:prSet presAssocID="{7D02C762-8606-43CC-BE0A-45388B203300}" presName="spacing" presStyleCnt="0"/>
      <dgm:spPr/>
      <dgm:t>
        <a:bodyPr/>
        <a:lstStyle/>
        <a:p>
          <a:endParaRPr lang="en-US"/>
        </a:p>
      </dgm:t>
    </dgm:pt>
    <dgm:pt modelId="{8EBD67E7-9AAF-4BB8-8536-FF1DC0BBA7E1}" type="pres">
      <dgm:prSet presAssocID="{20649CB0-B499-48A4-8215-49D15CE6B9C5}" presName="composite" presStyleCnt="0"/>
      <dgm:spPr/>
      <dgm:t>
        <a:bodyPr/>
        <a:lstStyle/>
        <a:p>
          <a:endParaRPr lang="en-US"/>
        </a:p>
      </dgm:t>
    </dgm:pt>
    <dgm:pt modelId="{2057ACED-4565-453A-B336-B8DD9CE527D3}" type="pres">
      <dgm:prSet presAssocID="{20649CB0-B499-48A4-8215-49D15CE6B9C5}" presName="imgShp" presStyleLbl="fgImgPlace1" presStyleIdx="5" presStyleCnt="7"/>
      <dgm:spPr/>
      <dgm:t>
        <a:bodyPr/>
        <a:lstStyle/>
        <a:p>
          <a:endParaRPr lang="en-US"/>
        </a:p>
      </dgm:t>
    </dgm:pt>
    <dgm:pt modelId="{B2FE9E35-9638-4BCC-8667-F65F68E6BB96}" type="pres">
      <dgm:prSet presAssocID="{20649CB0-B499-48A4-8215-49D15CE6B9C5}" presName="txShp" presStyleLbl="node1" presStyleIdx="5" presStyleCnt="7">
        <dgm:presLayoutVars>
          <dgm:bulletEnabled val="1"/>
        </dgm:presLayoutVars>
      </dgm:prSet>
      <dgm:spPr/>
      <dgm:t>
        <a:bodyPr/>
        <a:lstStyle/>
        <a:p>
          <a:pPr rtl="1"/>
          <a:endParaRPr lang="ar-EG"/>
        </a:p>
      </dgm:t>
    </dgm:pt>
    <dgm:pt modelId="{4F582A6F-438E-4641-8283-2D742F8E2D16}" type="pres">
      <dgm:prSet presAssocID="{DBF7C3CD-4E67-4E14-8248-A8B3D38FC442}" presName="spacing" presStyleCnt="0"/>
      <dgm:spPr/>
      <dgm:t>
        <a:bodyPr/>
        <a:lstStyle/>
        <a:p>
          <a:endParaRPr lang="en-US"/>
        </a:p>
      </dgm:t>
    </dgm:pt>
    <dgm:pt modelId="{C2591048-37D3-4006-97CA-4EFDA998FB09}" type="pres">
      <dgm:prSet presAssocID="{BE68FDBA-5F31-4701-9788-0A6C04748866}" presName="composite" presStyleCnt="0"/>
      <dgm:spPr/>
      <dgm:t>
        <a:bodyPr/>
        <a:lstStyle/>
        <a:p>
          <a:endParaRPr lang="en-US"/>
        </a:p>
      </dgm:t>
    </dgm:pt>
    <dgm:pt modelId="{7AAE5D5A-5709-4F03-8904-828195285310}" type="pres">
      <dgm:prSet presAssocID="{BE68FDBA-5F31-4701-9788-0A6C04748866}" presName="imgShp" presStyleLbl="fgImgPlace1" presStyleIdx="6" presStyleCnt="7"/>
      <dgm:spPr/>
      <dgm:t>
        <a:bodyPr/>
        <a:lstStyle/>
        <a:p>
          <a:endParaRPr lang="en-US"/>
        </a:p>
      </dgm:t>
    </dgm:pt>
    <dgm:pt modelId="{5D61D423-0CC2-47F5-9181-68489E18A614}" type="pres">
      <dgm:prSet presAssocID="{BE68FDBA-5F31-4701-9788-0A6C04748866}" presName="txShp" presStyleLbl="node1" presStyleIdx="6" presStyleCnt="7">
        <dgm:presLayoutVars>
          <dgm:bulletEnabled val="1"/>
        </dgm:presLayoutVars>
      </dgm:prSet>
      <dgm:spPr/>
      <dgm:t>
        <a:bodyPr/>
        <a:lstStyle/>
        <a:p>
          <a:pPr rtl="1"/>
          <a:endParaRPr lang="ar-EG"/>
        </a:p>
      </dgm:t>
    </dgm:pt>
  </dgm:ptLst>
  <dgm:cxnLst>
    <dgm:cxn modelId="{2411265B-8D63-4B24-AFC7-357B32147286}" type="presOf" srcId="{20649CB0-B499-48A4-8215-49D15CE6B9C5}" destId="{B2FE9E35-9638-4BCC-8667-F65F68E6BB96}" srcOrd="0" destOrd="0" presId="urn:microsoft.com/office/officeart/2005/8/layout/vList3"/>
    <dgm:cxn modelId="{ED14592D-9787-4117-AD46-1F3687997E8B}" type="presOf" srcId="{BE68FDBA-5F31-4701-9788-0A6C04748866}" destId="{5D61D423-0CC2-47F5-9181-68489E18A614}" srcOrd="0" destOrd="0" presId="urn:microsoft.com/office/officeart/2005/8/layout/vList3"/>
    <dgm:cxn modelId="{4BC27FE9-2D43-40C6-AA36-DD42C385D52D}" srcId="{054A3D26-AF13-48DD-88C9-9964AEA8D8A4}" destId="{B5EA0A23-B028-4CFD-BD56-F4A6698B7E4A}" srcOrd="2" destOrd="0" parTransId="{F129E6C6-8517-40E4-BF2B-4A821B1694D5}" sibTransId="{C3D4DA39-469F-43B8-AD97-71507B69F9EF}"/>
    <dgm:cxn modelId="{AAA3C131-EB37-4AF3-8C5A-B76E3C6F7A1E}" srcId="{054A3D26-AF13-48DD-88C9-9964AEA8D8A4}" destId="{20649CB0-B499-48A4-8215-49D15CE6B9C5}" srcOrd="5" destOrd="0" parTransId="{EE27D3DF-99CB-4BD0-A7AB-E758EDDBA368}" sibTransId="{DBF7C3CD-4E67-4E14-8248-A8B3D38FC442}"/>
    <dgm:cxn modelId="{AC84231B-C9B2-4488-9527-5B69D8C005E8}" srcId="{054A3D26-AF13-48DD-88C9-9964AEA8D8A4}" destId="{7E236030-67DA-4B13-910A-9600C730BA7D}" srcOrd="4" destOrd="0" parTransId="{F69A5D30-9508-41E0-909B-D6D5DF191655}" sibTransId="{7D02C762-8606-43CC-BE0A-45388B203300}"/>
    <dgm:cxn modelId="{9A0C36C2-0CDA-4445-AD5F-A3C9A7222AF8}" type="presOf" srcId="{A41361B0-C278-4094-8FF1-76DFE5C83395}" destId="{7A65F9AD-C59D-4472-BB3F-C4FF7D9D817C}" srcOrd="0" destOrd="0" presId="urn:microsoft.com/office/officeart/2005/8/layout/vList3"/>
    <dgm:cxn modelId="{EFBBEC61-D54F-4D6D-AC32-0B63B37AB682}" srcId="{054A3D26-AF13-48DD-88C9-9964AEA8D8A4}" destId="{A41361B0-C278-4094-8FF1-76DFE5C83395}" srcOrd="0" destOrd="0" parTransId="{138B04CE-2B45-40FC-980E-5E6982F9C2B9}" sibTransId="{1042E1F1-F0F4-4E7E-BBE2-96E7B853E8FC}"/>
    <dgm:cxn modelId="{7C602E1D-50B4-4A08-BB0A-B10DFECD7B29}" type="presOf" srcId="{7E236030-67DA-4B13-910A-9600C730BA7D}" destId="{CB1D3C05-69E2-487C-9437-4444577C353E}" srcOrd="0" destOrd="0" presId="urn:microsoft.com/office/officeart/2005/8/layout/vList3"/>
    <dgm:cxn modelId="{759934A7-850B-41F8-B44A-FB72DA3EAB97}" type="presOf" srcId="{B5EA0A23-B028-4CFD-BD56-F4A6698B7E4A}" destId="{2B910A39-3C89-4265-8948-E6D537DBE320}" srcOrd="0" destOrd="0" presId="urn:microsoft.com/office/officeart/2005/8/layout/vList3"/>
    <dgm:cxn modelId="{D0C77F7F-E46A-4738-AC47-2C4C281B9BA9}" srcId="{054A3D26-AF13-48DD-88C9-9964AEA8D8A4}" destId="{95C414D0-8CA1-4C31-B838-EF4A4C993FBD}" srcOrd="3" destOrd="0" parTransId="{4F9AD602-1A0B-4369-B3F5-632DDE8A88D2}" sibTransId="{DC6D4263-81C3-4351-AB5D-91800CD02EB0}"/>
    <dgm:cxn modelId="{629E200A-7379-4865-8830-66C2698B829E}" type="presOf" srcId="{95C414D0-8CA1-4C31-B838-EF4A4C993FBD}" destId="{B2158B57-379B-4DBA-9243-0C7FC2DE0E46}" srcOrd="0" destOrd="0" presId="urn:microsoft.com/office/officeart/2005/8/layout/vList3"/>
    <dgm:cxn modelId="{72496B2C-7BFD-4ED9-A81F-CF0072E5A33F}" type="presOf" srcId="{054A3D26-AF13-48DD-88C9-9964AEA8D8A4}" destId="{1B746590-F17A-4F7A-8BDB-33DDE4C58141}" srcOrd="0" destOrd="0" presId="urn:microsoft.com/office/officeart/2005/8/layout/vList3"/>
    <dgm:cxn modelId="{6B9C85D0-09D3-42B2-9153-8B59934917AA}" srcId="{054A3D26-AF13-48DD-88C9-9964AEA8D8A4}" destId="{BE68FDBA-5F31-4701-9788-0A6C04748866}" srcOrd="6" destOrd="0" parTransId="{7EB6BCE7-A5EA-4A03-A3CE-0B087616F49D}" sibTransId="{03770262-5D86-4A6C-A1BD-069A79AE6A19}"/>
    <dgm:cxn modelId="{B38C0CE3-AF66-4337-9967-14369F1CFD38}" srcId="{054A3D26-AF13-48DD-88C9-9964AEA8D8A4}" destId="{9284141F-6E03-4ACE-B496-968EA3E7F5A8}" srcOrd="1" destOrd="0" parTransId="{263ED458-8445-44BF-A36E-94AC33F58A86}" sibTransId="{9DD8D534-8537-46F1-8CB2-5843AD400BC1}"/>
    <dgm:cxn modelId="{8618E4DD-2424-4FB0-A9EB-01DB459ED80B}" type="presOf" srcId="{9284141F-6E03-4ACE-B496-968EA3E7F5A8}" destId="{8C8FF388-A535-4DD1-AEB4-57C366BB835B}" srcOrd="0" destOrd="0" presId="urn:microsoft.com/office/officeart/2005/8/layout/vList3"/>
    <dgm:cxn modelId="{3FC7117F-651B-4094-8FFB-2851400F8F43}" type="presParOf" srcId="{1B746590-F17A-4F7A-8BDB-33DDE4C58141}" destId="{75A2DAB4-4D1B-4C2A-9542-43CBCE4E9614}" srcOrd="0" destOrd="0" presId="urn:microsoft.com/office/officeart/2005/8/layout/vList3"/>
    <dgm:cxn modelId="{345D24EC-C486-4083-8F6B-5E7D3050B675}" type="presParOf" srcId="{75A2DAB4-4D1B-4C2A-9542-43CBCE4E9614}" destId="{7E038623-C0CD-47A3-B9D9-B7753547CBA6}" srcOrd="0" destOrd="0" presId="urn:microsoft.com/office/officeart/2005/8/layout/vList3"/>
    <dgm:cxn modelId="{A8796BDC-7EE2-49E2-AF2D-6E3C5B207EBF}" type="presParOf" srcId="{75A2DAB4-4D1B-4C2A-9542-43CBCE4E9614}" destId="{7A65F9AD-C59D-4472-BB3F-C4FF7D9D817C}" srcOrd="1" destOrd="0" presId="urn:microsoft.com/office/officeart/2005/8/layout/vList3"/>
    <dgm:cxn modelId="{E58F738F-A51E-447A-8FC4-326D9D9B22B9}" type="presParOf" srcId="{1B746590-F17A-4F7A-8BDB-33DDE4C58141}" destId="{1E474DF9-DCB1-4A8B-BA47-6DBC0C0E2349}" srcOrd="1" destOrd="0" presId="urn:microsoft.com/office/officeart/2005/8/layout/vList3"/>
    <dgm:cxn modelId="{36B1DF8A-13AC-4EEE-8EC0-D63B920B7739}" type="presParOf" srcId="{1B746590-F17A-4F7A-8BDB-33DDE4C58141}" destId="{C5D23611-4E6C-43A4-9B6E-DE678E7483DF}" srcOrd="2" destOrd="0" presId="urn:microsoft.com/office/officeart/2005/8/layout/vList3"/>
    <dgm:cxn modelId="{2129D169-A3B8-4DAC-A26F-6637117DBDC6}" type="presParOf" srcId="{C5D23611-4E6C-43A4-9B6E-DE678E7483DF}" destId="{ABE746CB-2935-4BEC-82FF-3B330116BB2D}" srcOrd="0" destOrd="0" presId="urn:microsoft.com/office/officeart/2005/8/layout/vList3"/>
    <dgm:cxn modelId="{38C86DC8-5FCF-4208-BBF6-E7BD537CFA69}" type="presParOf" srcId="{C5D23611-4E6C-43A4-9B6E-DE678E7483DF}" destId="{8C8FF388-A535-4DD1-AEB4-57C366BB835B}" srcOrd="1" destOrd="0" presId="urn:microsoft.com/office/officeart/2005/8/layout/vList3"/>
    <dgm:cxn modelId="{DB1293DC-EC7D-4516-823C-C2D104980313}" type="presParOf" srcId="{1B746590-F17A-4F7A-8BDB-33DDE4C58141}" destId="{AE3F455A-4F93-4A22-8E50-3D8A81428431}" srcOrd="3" destOrd="0" presId="urn:microsoft.com/office/officeart/2005/8/layout/vList3"/>
    <dgm:cxn modelId="{C4CACB37-9193-4684-A1C0-5874911A1D31}" type="presParOf" srcId="{1B746590-F17A-4F7A-8BDB-33DDE4C58141}" destId="{53DAF058-32F7-4CFE-9173-CE35BA7FE626}" srcOrd="4" destOrd="0" presId="urn:microsoft.com/office/officeart/2005/8/layout/vList3"/>
    <dgm:cxn modelId="{15E91FF4-8A9F-4B26-A12E-8F4DEF36655E}" type="presParOf" srcId="{53DAF058-32F7-4CFE-9173-CE35BA7FE626}" destId="{AE1A194A-1A3F-4F19-A9C7-CF92CC794FAE}" srcOrd="0" destOrd="0" presId="urn:microsoft.com/office/officeart/2005/8/layout/vList3"/>
    <dgm:cxn modelId="{04D7C992-B288-47B5-9D3E-6F500F4B7B24}" type="presParOf" srcId="{53DAF058-32F7-4CFE-9173-CE35BA7FE626}" destId="{2B910A39-3C89-4265-8948-E6D537DBE320}" srcOrd="1" destOrd="0" presId="urn:microsoft.com/office/officeart/2005/8/layout/vList3"/>
    <dgm:cxn modelId="{4445CA5B-E613-4D23-B80A-F8C974A197C7}" type="presParOf" srcId="{1B746590-F17A-4F7A-8BDB-33DDE4C58141}" destId="{0862F60B-C9E8-426D-9416-D876DB97A93F}" srcOrd="5" destOrd="0" presId="urn:microsoft.com/office/officeart/2005/8/layout/vList3"/>
    <dgm:cxn modelId="{2B40123A-BF33-44F0-822F-208468C1ADD9}" type="presParOf" srcId="{1B746590-F17A-4F7A-8BDB-33DDE4C58141}" destId="{A85A11F6-1E5B-4591-9DD4-80F58F7243C3}" srcOrd="6" destOrd="0" presId="urn:microsoft.com/office/officeart/2005/8/layout/vList3"/>
    <dgm:cxn modelId="{4E785C27-862C-4614-BAFE-70AB46F58CA5}" type="presParOf" srcId="{A85A11F6-1E5B-4591-9DD4-80F58F7243C3}" destId="{C4AE87D8-6656-44B0-8863-FE5FD64453CA}" srcOrd="0" destOrd="0" presId="urn:microsoft.com/office/officeart/2005/8/layout/vList3"/>
    <dgm:cxn modelId="{0BF5FAA4-1E59-439E-ADFC-58793DB5FE91}" type="presParOf" srcId="{A85A11F6-1E5B-4591-9DD4-80F58F7243C3}" destId="{B2158B57-379B-4DBA-9243-0C7FC2DE0E46}" srcOrd="1" destOrd="0" presId="urn:microsoft.com/office/officeart/2005/8/layout/vList3"/>
    <dgm:cxn modelId="{2C645786-F9FF-46CC-85F4-C40963780293}" type="presParOf" srcId="{1B746590-F17A-4F7A-8BDB-33DDE4C58141}" destId="{4BA22B40-1FD3-455E-BADF-71492E3E1216}" srcOrd="7" destOrd="0" presId="urn:microsoft.com/office/officeart/2005/8/layout/vList3"/>
    <dgm:cxn modelId="{7E398B9B-E627-4A0F-AC25-5F81D1FF5E02}" type="presParOf" srcId="{1B746590-F17A-4F7A-8BDB-33DDE4C58141}" destId="{1AD92470-9D1A-4C62-982E-2C7E08DD19C4}" srcOrd="8" destOrd="0" presId="urn:microsoft.com/office/officeart/2005/8/layout/vList3"/>
    <dgm:cxn modelId="{C837F3E2-F345-4448-B418-CDF447A02332}" type="presParOf" srcId="{1AD92470-9D1A-4C62-982E-2C7E08DD19C4}" destId="{A71B4936-9B58-4AD6-AE29-1E318BE5844D}" srcOrd="0" destOrd="0" presId="urn:microsoft.com/office/officeart/2005/8/layout/vList3"/>
    <dgm:cxn modelId="{EA416FF3-B071-42A7-A2E0-51B0D5279C93}" type="presParOf" srcId="{1AD92470-9D1A-4C62-982E-2C7E08DD19C4}" destId="{CB1D3C05-69E2-487C-9437-4444577C353E}" srcOrd="1" destOrd="0" presId="urn:microsoft.com/office/officeart/2005/8/layout/vList3"/>
    <dgm:cxn modelId="{984532F0-6708-4200-A177-CDE11752520C}" type="presParOf" srcId="{1B746590-F17A-4F7A-8BDB-33DDE4C58141}" destId="{9160F97C-4D53-4868-B714-1BA5243D0F1C}" srcOrd="9" destOrd="0" presId="urn:microsoft.com/office/officeart/2005/8/layout/vList3"/>
    <dgm:cxn modelId="{F4A1F14C-37EC-4142-BC54-285AC3B90F1A}" type="presParOf" srcId="{1B746590-F17A-4F7A-8BDB-33DDE4C58141}" destId="{8EBD67E7-9AAF-4BB8-8536-FF1DC0BBA7E1}" srcOrd="10" destOrd="0" presId="urn:microsoft.com/office/officeart/2005/8/layout/vList3"/>
    <dgm:cxn modelId="{262750B6-D1A2-4738-9B02-87D216279B9E}" type="presParOf" srcId="{8EBD67E7-9AAF-4BB8-8536-FF1DC0BBA7E1}" destId="{2057ACED-4565-453A-B336-B8DD9CE527D3}" srcOrd="0" destOrd="0" presId="urn:microsoft.com/office/officeart/2005/8/layout/vList3"/>
    <dgm:cxn modelId="{38FBA23F-1082-40BA-A6CA-57FB652B5AE5}" type="presParOf" srcId="{8EBD67E7-9AAF-4BB8-8536-FF1DC0BBA7E1}" destId="{B2FE9E35-9638-4BCC-8667-F65F68E6BB96}" srcOrd="1" destOrd="0" presId="urn:microsoft.com/office/officeart/2005/8/layout/vList3"/>
    <dgm:cxn modelId="{B27B9EA0-27DE-41E6-B148-7E03620EBD0C}" type="presParOf" srcId="{1B746590-F17A-4F7A-8BDB-33DDE4C58141}" destId="{4F582A6F-438E-4641-8283-2D742F8E2D16}" srcOrd="11" destOrd="0" presId="urn:microsoft.com/office/officeart/2005/8/layout/vList3"/>
    <dgm:cxn modelId="{E60960B3-F616-43A3-954D-4CE986D0E057}" type="presParOf" srcId="{1B746590-F17A-4F7A-8BDB-33DDE4C58141}" destId="{C2591048-37D3-4006-97CA-4EFDA998FB09}" srcOrd="12" destOrd="0" presId="urn:microsoft.com/office/officeart/2005/8/layout/vList3"/>
    <dgm:cxn modelId="{A57689E8-A07B-41C3-8461-EEC25E1BE046}" type="presParOf" srcId="{C2591048-37D3-4006-97CA-4EFDA998FB09}" destId="{7AAE5D5A-5709-4F03-8904-828195285310}" srcOrd="0" destOrd="0" presId="urn:microsoft.com/office/officeart/2005/8/layout/vList3"/>
    <dgm:cxn modelId="{8EE34FA9-D5DF-49D1-92AC-8EA4A64C89BD}" type="presParOf" srcId="{C2591048-37D3-4006-97CA-4EFDA998FB09}" destId="{5D61D423-0CC2-47F5-9181-68489E18A614}"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9E93CFB-FDC6-4DBB-B9A6-8A7F774A2D74}" type="doc">
      <dgm:prSet loTypeId="urn:microsoft.com/office/officeart/2005/8/layout/vList3" loCatId="list" qsTypeId="urn:microsoft.com/office/officeart/2005/8/quickstyle/simple1" qsCatId="simple" csTypeId="urn:microsoft.com/office/officeart/2005/8/colors/colorful3" csCatId="colorful" phldr="1"/>
      <dgm:spPr/>
      <dgm:t>
        <a:bodyPr/>
        <a:lstStyle/>
        <a:p>
          <a:pPr rtl="1"/>
          <a:endParaRPr lang="ar-EG"/>
        </a:p>
      </dgm:t>
    </dgm:pt>
    <dgm:pt modelId="{FF38ADD2-C9F3-4DFC-AE78-3549E15C6621}">
      <dgm:prSet custT="1"/>
      <dgm:spPr/>
      <dgm:t>
        <a:bodyPr/>
        <a:lstStyle/>
        <a:p>
          <a:pPr rtl="0"/>
          <a:r>
            <a:rPr lang="en-US" sz="2000" dirty="0" smtClean="0">
              <a:latin typeface="Calibri" pitchFamily="34" charset="0"/>
              <a:cs typeface="Arial" pitchFamily="34" charset="0"/>
            </a:rPr>
            <a:t>The need to achieve huge business successes by building a unique culture, significantly different than common practices </a:t>
          </a:r>
          <a:endParaRPr lang="ar-EG" sz="2000" dirty="0">
            <a:latin typeface="Calibri" pitchFamily="34" charset="0"/>
            <a:cs typeface="Arial" pitchFamily="34" charset="0"/>
          </a:endParaRPr>
        </a:p>
      </dgm:t>
    </dgm:pt>
    <dgm:pt modelId="{C61D544F-E08F-41C4-807F-B9EBE421CDBE}" type="parTrans" cxnId="{A4EBB14F-491A-4967-B2F0-4B34C2C80E44}">
      <dgm:prSet/>
      <dgm:spPr/>
      <dgm:t>
        <a:bodyPr/>
        <a:lstStyle/>
        <a:p>
          <a:pPr rtl="1"/>
          <a:endParaRPr lang="ar-EG" sz="1600">
            <a:latin typeface="Arial" pitchFamily="34" charset="0"/>
            <a:cs typeface="Arial" pitchFamily="34" charset="0"/>
          </a:endParaRPr>
        </a:p>
      </dgm:t>
    </dgm:pt>
    <dgm:pt modelId="{C57B55D9-205F-4D43-9AFC-BAE9B3BCC06B}" type="sibTrans" cxnId="{A4EBB14F-491A-4967-B2F0-4B34C2C80E44}">
      <dgm:prSet/>
      <dgm:spPr/>
      <dgm:t>
        <a:bodyPr/>
        <a:lstStyle/>
        <a:p>
          <a:pPr rtl="1"/>
          <a:endParaRPr lang="ar-EG" sz="1600">
            <a:latin typeface="Arial" pitchFamily="34" charset="0"/>
            <a:cs typeface="Arial" pitchFamily="34" charset="0"/>
          </a:endParaRPr>
        </a:p>
      </dgm:t>
    </dgm:pt>
    <dgm:pt modelId="{CF4F5EB3-4C3C-4F1E-9A1D-F0B9B3CE71AC}">
      <dgm:prSet custT="1"/>
      <dgm:spPr/>
      <dgm:t>
        <a:bodyPr/>
        <a:lstStyle/>
        <a:p>
          <a:pPr rtl="0"/>
          <a:r>
            <a:rPr lang="en-US" sz="2000" dirty="0" smtClean="0">
              <a:latin typeface="Calibri" pitchFamily="34" charset="0"/>
              <a:cs typeface="Arial" pitchFamily="34" charset="0"/>
            </a:rPr>
            <a:t>The relatively weak managerial capacities (skill sets, role perceptions, attitudes and professionalism) in less developed regions</a:t>
          </a:r>
          <a:endParaRPr lang="ar-EG" sz="2000" dirty="0">
            <a:latin typeface="Calibri" pitchFamily="34" charset="0"/>
            <a:cs typeface="Arial" pitchFamily="34" charset="0"/>
          </a:endParaRPr>
        </a:p>
      </dgm:t>
    </dgm:pt>
    <dgm:pt modelId="{D660740F-B252-4B66-B845-0B1D71EB0590}" type="parTrans" cxnId="{A9F9C331-B865-4634-BB98-276698AD01BC}">
      <dgm:prSet/>
      <dgm:spPr/>
      <dgm:t>
        <a:bodyPr/>
        <a:lstStyle/>
        <a:p>
          <a:pPr rtl="1"/>
          <a:endParaRPr lang="ar-EG" sz="1600">
            <a:latin typeface="Arial" pitchFamily="34" charset="0"/>
            <a:cs typeface="Arial" pitchFamily="34" charset="0"/>
          </a:endParaRPr>
        </a:p>
      </dgm:t>
    </dgm:pt>
    <dgm:pt modelId="{FC4FC061-14F2-49AA-B820-6DFC643060B6}" type="sibTrans" cxnId="{A9F9C331-B865-4634-BB98-276698AD01BC}">
      <dgm:prSet/>
      <dgm:spPr/>
      <dgm:t>
        <a:bodyPr/>
        <a:lstStyle/>
        <a:p>
          <a:pPr rtl="1"/>
          <a:endParaRPr lang="ar-EG" sz="1600">
            <a:latin typeface="Arial" pitchFamily="34" charset="0"/>
            <a:cs typeface="Arial" pitchFamily="34" charset="0"/>
          </a:endParaRPr>
        </a:p>
      </dgm:t>
    </dgm:pt>
    <dgm:pt modelId="{D44C88C2-5097-4904-A6E0-395DED813FC7}" type="pres">
      <dgm:prSet presAssocID="{69E93CFB-FDC6-4DBB-B9A6-8A7F774A2D74}" presName="linearFlow" presStyleCnt="0">
        <dgm:presLayoutVars>
          <dgm:dir/>
          <dgm:resizeHandles val="exact"/>
        </dgm:presLayoutVars>
      </dgm:prSet>
      <dgm:spPr/>
      <dgm:t>
        <a:bodyPr/>
        <a:lstStyle/>
        <a:p>
          <a:pPr rtl="1"/>
          <a:endParaRPr lang="ar-EG"/>
        </a:p>
      </dgm:t>
    </dgm:pt>
    <dgm:pt modelId="{F69B7404-8390-496F-862C-A91F7900C7BE}" type="pres">
      <dgm:prSet presAssocID="{FF38ADD2-C9F3-4DFC-AE78-3549E15C6621}" presName="composite" presStyleCnt="0"/>
      <dgm:spPr/>
      <dgm:t>
        <a:bodyPr/>
        <a:lstStyle/>
        <a:p>
          <a:endParaRPr lang="en-US"/>
        </a:p>
      </dgm:t>
    </dgm:pt>
    <dgm:pt modelId="{FC6C72D4-863C-4C6E-B484-0CA5F1C78001}" type="pres">
      <dgm:prSet presAssocID="{FF38ADD2-C9F3-4DFC-AE78-3549E15C6621}" presName="imgShp" presStyleLbl="fgImgPlace1" presStyleIdx="0" presStyleCnt="2"/>
      <dgm:spPr/>
      <dgm:t>
        <a:bodyPr/>
        <a:lstStyle/>
        <a:p>
          <a:endParaRPr lang="en-US"/>
        </a:p>
      </dgm:t>
    </dgm:pt>
    <dgm:pt modelId="{7B05F63A-3208-434C-B579-E0CFF6A1FC91}" type="pres">
      <dgm:prSet presAssocID="{FF38ADD2-C9F3-4DFC-AE78-3549E15C6621}" presName="txShp" presStyleLbl="node1" presStyleIdx="0" presStyleCnt="2">
        <dgm:presLayoutVars>
          <dgm:bulletEnabled val="1"/>
        </dgm:presLayoutVars>
      </dgm:prSet>
      <dgm:spPr/>
      <dgm:t>
        <a:bodyPr/>
        <a:lstStyle/>
        <a:p>
          <a:pPr rtl="1"/>
          <a:endParaRPr lang="ar-EG"/>
        </a:p>
      </dgm:t>
    </dgm:pt>
    <dgm:pt modelId="{6A8ACB31-C014-42D1-A5AF-EA2089C9FD17}" type="pres">
      <dgm:prSet presAssocID="{C57B55D9-205F-4D43-9AFC-BAE9B3BCC06B}" presName="spacing" presStyleCnt="0"/>
      <dgm:spPr/>
      <dgm:t>
        <a:bodyPr/>
        <a:lstStyle/>
        <a:p>
          <a:endParaRPr lang="en-US"/>
        </a:p>
      </dgm:t>
    </dgm:pt>
    <dgm:pt modelId="{6E6BAF50-2986-4660-9161-32E76BB27470}" type="pres">
      <dgm:prSet presAssocID="{CF4F5EB3-4C3C-4F1E-9A1D-F0B9B3CE71AC}" presName="composite" presStyleCnt="0"/>
      <dgm:spPr/>
      <dgm:t>
        <a:bodyPr/>
        <a:lstStyle/>
        <a:p>
          <a:endParaRPr lang="en-US"/>
        </a:p>
      </dgm:t>
    </dgm:pt>
    <dgm:pt modelId="{16BB2629-4539-4A98-9155-87465B17EAF0}" type="pres">
      <dgm:prSet presAssocID="{CF4F5EB3-4C3C-4F1E-9A1D-F0B9B3CE71AC}" presName="imgShp" presStyleLbl="fgImgPlace1" presStyleIdx="1" presStyleCnt="2"/>
      <dgm:spPr/>
      <dgm:t>
        <a:bodyPr/>
        <a:lstStyle/>
        <a:p>
          <a:endParaRPr lang="en-US"/>
        </a:p>
      </dgm:t>
    </dgm:pt>
    <dgm:pt modelId="{7D2E48DB-BF21-4C29-B0E8-421EB4CE62FC}" type="pres">
      <dgm:prSet presAssocID="{CF4F5EB3-4C3C-4F1E-9A1D-F0B9B3CE71AC}" presName="txShp" presStyleLbl="node1" presStyleIdx="1" presStyleCnt="2">
        <dgm:presLayoutVars>
          <dgm:bulletEnabled val="1"/>
        </dgm:presLayoutVars>
      </dgm:prSet>
      <dgm:spPr/>
      <dgm:t>
        <a:bodyPr/>
        <a:lstStyle/>
        <a:p>
          <a:pPr rtl="1"/>
          <a:endParaRPr lang="ar-EG"/>
        </a:p>
      </dgm:t>
    </dgm:pt>
  </dgm:ptLst>
  <dgm:cxnLst>
    <dgm:cxn modelId="{A4EBB14F-491A-4967-B2F0-4B34C2C80E44}" srcId="{69E93CFB-FDC6-4DBB-B9A6-8A7F774A2D74}" destId="{FF38ADD2-C9F3-4DFC-AE78-3549E15C6621}" srcOrd="0" destOrd="0" parTransId="{C61D544F-E08F-41C4-807F-B9EBE421CDBE}" sibTransId="{C57B55D9-205F-4D43-9AFC-BAE9B3BCC06B}"/>
    <dgm:cxn modelId="{6FF10F22-9AB2-4D8A-B819-94E51FC53ED6}" type="presOf" srcId="{FF38ADD2-C9F3-4DFC-AE78-3549E15C6621}" destId="{7B05F63A-3208-434C-B579-E0CFF6A1FC91}" srcOrd="0" destOrd="0" presId="urn:microsoft.com/office/officeart/2005/8/layout/vList3"/>
    <dgm:cxn modelId="{B1E075F4-E9DF-4AC6-B9E0-8685F3EA41D9}" type="presOf" srcId="{CF4F5EB3-4C3C-4F1E-9A1D-F0B9B3CE71AC}" destId="{7D2E48DB-BF21-4C29-B0E8-421EB4CE62FC}" srcOrd="0" destOrd="0" presId="urn:microsoft.com/office/officeart/2005/8/layout/vList3"/>
    <dgm:cxn modelId="{A9F9C331-B865-4634-BB98-276698AD01BC}" srcId="{69E93CFB-FDC6-4DBB-B9A6-8A7F774A2D74}" destId="{CF4F5EB3-4C3C-4F1E-9A1D-F0B9B3CE71AC}" srcOrd="1" destOrd="0" parTransId="{D660740F-B252-4B66-B845-0B1D71EB0590}" sibTransId="{FC4FC061-14F2-49AA-B820-6DFC643060B6}"/>
    <dgm:cxn modelId="{F7807F19-41A8-4769-A630-4F33A72F4F43}" type="presOf" srcId="{69E93CFB-FDC6-4DBB-B9A6-8A7F774A2D74}" destId="{D44C88C2-5097-4904-A6E0-395DED813FC7}" srcOrd="0" destOrd="0" presId="urn:microsoft.com/office/officeart/2005/8/layout/vList3"/>
    <dgm:cxn modelId="{0CB1555C-DF67-46BE-9EBA-A29CFBA1DB2B}" type="presParOf" srcId="{D44C88C2-5097-4904-A6E0-395DED813FC7}" destId="{F69B7404-8390-496F-862C-A91F7900C7BE}" srcOrd="0" destOrd="0" presId="urn:microsoft.com/office/officeart/2005/8/layout/vList3"/>
    <dgm:cxn modelId="{8896A5A7-D5DD-42CB-A010-95146D8280D6}" type="presParOf" srcId="{F69B7404-8390-496F-862C-A91F7900C7BE}" destId="{FC6C72D4-863C-4C6E-B484-0CA5F1C78001}" srcOrd="0" destOrd="0" presId="urn:microsoft.com/office/officeart/2005/8/layout/vList3"/>
    <dgm:cxn modelId="{D6B0C71B-AEBA-46DF-9056-7E11691A019C}" type="presParOf" srcId="{F69B7404-8390-496F-862C-A91F7900C7BE}" destId="{7B05F63A-3208-434C-B579-E0CFF6A1FC91}" srcOrd="1" destOrd="0" presId="urn:microsoft.com/office/officeart/2005/8/layout/vList3"/>
    <dgm:cxn modelId="{FA5F7338-21D8-4AD0-B468-FED7D6F2A0FD}" type="presParOf" srcId="{D44C88C2-5097-4904-A6E0-395DED813FC7}" destId="{6A8ACB31-C014-42D1-A5AF-EA2089C9FD17}" srcOrd="1" destOrd="0" presId="urn:microsoft.com/office/officeart/2005/8/layout/vList3"/>
    <dgm:cxn modelId="{5238A9CB-7E34-41E5-93E4-00372F2C7C05}" type="presParOf" srcId="{D44C88C2-5097-4904-A6E0-395DED813FC7}" destId="{6E6BAF50-2986-4660-9161-32E76BB27470}" srcOrd="2" destOrd="0" presId="urn:microsoft.com/office/officeart/2005/8/layout/vList3"/>
    <dgm:cxn modelId="{BA635FE2-64B2-4BAB-88F3-21B8042D9C24}" type="presParOf" srcId="{6E6BAF50-2986-4660-9161-32E76BB27470}" destId="{16BB2629-4539-4A98-9155-87465B17EAF0}" srcOrd="0" destOrd="0" presId="urn:microsoft.com/office/officeart/2005/8/layout/vList3"/>
    <dgm:cxn modelId="{65780D1D-C967-452B-B4E4-A6D36C89D206}" type="presParOf" srcId="{6E6BAF50-2986-4660-9161-32E76BB27470}" destId="{7D2E48DB-BF21-4C29-B0E8-421EB4CE62FC}"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AC7319-CF2A-49DE-9F81-9376F81E0BF2}" type="doc">
      <dgm:prSet loTypeId="urn:microsoft.com/office/officeart/2005/8/layout/process5" loCatId="process" qsTypeId="urn:microsoft.com/office/officeart/2005/8/quickstyle/3d3" qsCatId="3D" csTypeId="urn:microsoft.com/office/officeart/2005/8/colors/colorful3" csCatId="colorful" phldr="1"/>
      <dgm:spPr/>
      <dgm:t>
        <a:bodyPr/>
        <a:lstStyle/>
        <a:p>
          <a:endParaRPr lang="en-US"/>
        </a:p>
      </dgm:t>
    </dgm:pt>
    <dgm:pt modelId="{568A27E8-33FF-460B-A267-5CBC428E51D2}">
      <dgm:prSet phldrT="[Text]"/>
      <dgm:spPr/>
      <dgm:t>
        <a:bodyPr/>
        <a:lstStyle/>
        <a:p>
          <a:r>
            <a:rPr lang="en-US" dirty="0" smtClean="0"/>
            <a:t>Our Model</a:t>
          </a:r>
          <a:endParaRPr lang="en-US" dirty="0"/>
        </a:p>
      </dgm:t>
    </dgm:pt>
    <dgm:pt modelId="{C025AD34-4883-4AE3-83A1-0DB768CD7AD9}" type="parTrans" cxnId="{56055430-7499-4265-A1E7-7C881477A1C7}">
      <dgm:prSet/>
      <dgm:spPr/>
      <dgm:t>
        <a:bodyPr/>
        <a:lstStyle/>
        <a:p>
          <a:endParaRPr lang="en-US"/>
        </a:p>
      </dgm:t>
    </dgm:pt>
    <dgm:pt modelId="{018C874B-C0A9-4EB9-B5ED-DF6A98ECFE39}" type="sibTrans" cxnId="{56055430-7499-4265-A1E7-7C881477A1C7}">
      <dgm:prSet/>
      <dgm:spPr/>
      <dgm:t>
        <a:bodyPr/>
        <a:lstStyle/>
        <a:p>
          <a:endParaRPr lang="en-US"/>
        </a:p>
      </dgm:t>
    </dgm:pt>
    <dgm:pt modelId="{B98B2062-BD62-49BE-B08E-9485D0F88BC9}">
      <dgm:prSet phldrT="[Text]"/>
      <dgm:spPr/>
      <dgm:t>
        <a:bodyPr/>
        <a:lstStyle/>
        <a:p>
          <a:r>
            <a:rPr lang="en-US" dirty="0" smtClean="0"/>
            <a:t>Set of beliefs &amp; assumptions of human behavior</a:t>
          </a:r>
          <a:endParaRPr lang="en-US" dirty="0"/>
        </a:p>
      </dgm:t>
    </dgm:pt>
    <dgm:pt modelId="{5C47F079-50B8-4D22-A433-CFE7FE07EB6F}" type="parTrans" cxnId="{6376F70C-1A38-46CF-AF11-579ECEBB4368}">
      <dgm:prSet/>
      <dgm:spPr/>
      <dgm:t>
        <a:bodyPr/>
        <a:lstStyle/>
        <a:p>
          <a:endParaRPr lang="en-US"/>
        </a:p>
      </dgm:t>
    </dgm:pt>
    <dgm:pt modelId="{19582E58-9498-48A9-9B70-881B1B4D2B7C}" type="sibTrans" cxnId="{6376F70C-1A38-46CF-AF11-579ECEBB4368}">
      <dgm:prSet/>
      <dgm:spPr/>
      <dgm:t>
        <a:bodyPr/>
        <a:lstStyle/>
        <a:p>
          <a:endParaRPr lang="en-US"/>
        </a:p>
      </dgm:t>
    </dgm:pt>
    <dgm:pt modelId="{0223F29B-4824-4EFC-B8F2-DB7D6B0726B2}">
      <dgm:prSet phldrT="[Text]"/>
      <dgm:spPr/>
      <dgm:t>
        <a:bodyPr/>
        <a:lstStyle/>
        <a:p>
          <a:r>
            <a:rPr lang="en-US" dirty="0" smtClean="0"/>
            <a:t>Reflected in convictions &amp; perceptions of our field &amp; industry </a:t>
          </a:r>
          <a:endParaRPr lang="en-US" dirty="0"/>
        </a:p>
      </dgm:t>
    </dgm:pt>
    <dgm:pt modelId="{0620691A-E990-4CDE-8431-04664CE66EB4}" type="parTrans" cxnId="{9251E23C-EBA1-426E-8FC1-A898B0818D4B}">
      <dgm:prSet/>
      <dgm:spPr/>
      <dgm:t>
        <a:bodyPr/>
        <a:lstStyle/>
        <a:p>
          <a:endParaRPr lang="en-US"/>
        </a:p>
      </dgm:t>
    </dgm:pt>
    <dgm:pt modelId="{C210807D-91C8-469F-ADAC-EA22F2D06AD3}" type="sibTrans" cxnId="{9251E23C-EBA1-426E-8FC1-A898B0818D4B}">
      <dgm:prSet/>
      <dgm:spPr/>
      <dgm:t>
        <a:bodyPr/>
        <a:lstStyle/>
        <a:p>
          <a:endParaRPr lang="en-US"/>
        </a:p>
      </dgm:t>
    </dgm:pt>
    <dgm:pt modelId="{C431BF0E-E7CF-4615-8560-B94211DA6C07}">
      <dgm:prSet phldrT="[Text]"/>
      <dgm:spPr/>
      <dgm:t>
        <a:bodyPr/>
        <a:lstStyle/>
        <a:p>
          <a:r>
            <a:rPr lang="en-US" dirty="0" smtClean="0"/>
            <a:t>Translated into strategic choices</a:t>
          </a:r>
          <a:endParaRPr lang="en-US" dirty="0"/>
        </a:p>
      </dgm:t>
    </dgm:pt>
    <dgm:pt modelId="{EC59758F-FBF6-47CA-880F-7572A434EE8E}" type="parTrans" cxnId="{DDE13AFF-91AE-4A52-B46C-60C149F60D3A}">
      <dgm:prSet/>
      <dgm:spPr/>
      <dgm:t>
        <a:bodyPr/>
        <a:lstStyle/>
        <a:p>
          <a:endParaRPr lang="en-US"/>
        </a:p>
      </dgm:t>
    </dgm:pt>
    <dgm:pt modelId="{6BE27270-1B10-4D90-A82A-FE5981E84519}" type="sibTrans" cxnId="{DDE13AFF-91AE-4A52-B46C-60C149F60D3A}">
      <dgm:prSet/>
      <dgm:spPr/>
      <dgm:t>
        <a:bodyPr/>
        <a:lstStyle/>
        <a:p>
          <a:endParaRPr lang="en-US"/>
        </a:p>
      </dgm:t>
    </dgm:pt>
    <dgm:pt modelId="{E9AB6DBA-F8CB-43C0-A9B4-A20765315155}">
      <dgm:prSet phldrT="[Text]"/>
      <dgm:spPr/>
      <dgm:t>
        <a:bodyPr/>
        <a:lstStyle/>
        <a:p>
          <a:r>
            <a:rPr lang="en-US" dirty="0" smtClean="0"/>
            <a:t>Resulting in our Internal Org. culture &amp;  consulting mode &amp; tools</a:t>
          </a:r>
          <a:endParaRPr lang="en-US" dirty="0"/>
        </a:p>
      </dgm:t>
    </dgm:pt>
    <dgm:pt modelId="{77F47474-32F5-492F-92D5-0118A7EF2723}" type="parTrans" cxnId="{375A6D17-8B83-4FCF-B099-935FE13F540A}">
      <dgm:prSet/>
      <dgm:spPr/>
      <dgm:t>
        <a:bodyPr/>
        <a:lstStyle/>
        <a:p>
          <a:endParaRPr lang="en-US"/>
        </a:p>
      </dgm:t>
    </dgm:pt>
    <dgm:pt modelId="{D1C14FE9-1547-4827-84C4-766A949AE836}" type="sibTrans" cxnId="{375A6D17-8B83-4FCF-B099-935FE13F540A}">
      <dgm:prSet/>
      <dgm:spPr/>
      <dgm:t>
        <a:bodyPr/>
        <a:lstStyle/>
        <a:p>
          <a:endParaRPr lang="en-US"/>
        </a:p>
      </dgm:t>
    </dgm:pt>
    <dgm:pt modelId="{61F9C08C-202D-4BCE-ADF0-FBF1752EF4FD}" type="pres">
      <dgm:prSet presAssocID="{C5AC7319-CF2A-49DE-9F81-9376F81E0BF2}" presName="diagram" presStyleCnt="0">
        <dgm:presLayoutVars>
          <dgm:dir/>
          <dgm:resizeHandles val="exact"/>
        </dgm:presLayoutVars>
      </dgm:prSet>
      <dgm:spPr/>
      <dgm:t>
        <a:bodyPr/>
        <a:lstStyle/>
        <a:p>
          <a:endParaRPr lang="en-US"/>
        </a:p>
      </dgm:t>
    </dgm:pt>
    <dgm:pt modelId="{CAE3DB01-B9E4-4EC2-BBD4-4385730B16B4}" type="pres">
      <dgm:prSet presAssocID="{568A27E8-33FF-460B-A267-5CBC428E51D2}" presName="node" presStyleLbl="node1" presStyleIdx="0" presStyleCnt="5">
        <dgm:presLayoutVars>
          <dgm:bulletEnabled val="1"/>
        </dgm:presLayoutVars>
      </dgm:prSet>
      <dgm:spPr/>
      <dgm:t>
        <a:bodyPr/>
        <a:lstStyle/>
        <a:p>
          <a:endParaRPr lang="en-US"/>
        </a:p>
      </dgm:t>
    </dgm:pt>
    <dgm:pt modelId="{4390A53D-0E2E-4B4C-82CA-0346150704C5}" type="pres">
      <dgm:prSet presAssocID="{018C874B-C0A9-4EB9-B5ED-DF6A98ECFE39}" presName="sibTrans" presStyleLbl="sibTrans2D1" presStyleIdx="0" presStyleCnt="4"/>
      <dgm:spPr/>
      <dgm:t>
        <a:bodyPr/>
        <a:lstStyle/>
        <a:p>
          <a:endParaRPr lang="en-US"/>
        </a:p>
      </dgm:t>
    </dgm:pt>
    <dgm:pt modelId="{7E0DB6D9-4DD8-4E96-BDAC-D956F85651DF}" type="pres">
      <dgm:prSet presAssocID="{018C874B-C0A9-4EB9-B5ED-DF6A98ECFE39}" presName="connectorText" presStyleLbl="sibTrans2D1" presStyleIdx="0" presStyleCnt="4"/>
      <dgm:spPr/>
      <dgm:t>
        <a:bodyPr/>
        <a:lstStyle/>
        <a:p>
          <a:endParaRPr lang="en-US"/>
        </a:p>
      </dgm:t>
    </dgm:pt>
    <dgm:pt modelId="{C70A2874-C076-47B4-BF0D-F50BAA5D5220}" type="pres">
      <dgm:prSet presAssocID="{B98B2062-BD62-49BE-B08E-9485D0F88BC9}" presName="node" presStyleLbl="node1" presStyleIdx="1" presStyleCnt="5">
        <dgm:presLayoutVars>
          <dgm:bulletEnabled val="1"/>
        </dgm:presLayoutVars>
      </dgm:prSet>
      <dgm:spPr/>
      <dgm:t>
        <a:bodyPr/>
        <a:lstStyle/>
        <a:p>
          <a:endParaRPr lang="en-US"/>
        </a:p>
      </dgm:t>
    </dgm:pt>
    <dgm:pt modelId="{D78BBE72-BA9B-4850-A607-1EA532223F85}" type="pres">
      <dgm:prSet presAssocID="{19582E58-9498-48A9-9B70-881B1B4D2B7C}" presName="sibTrans" presStyleLbl="sibTrans2D1" presStyleIdx="1" presStyleCnt="4"/>
      <dgm:spPr/>
      <dgm:t>
        <a:bodyPr/>
        <a:lstStyle/>
        <a:p>
          <a:endParaRPr lang="en-US"/>
        </a:p>
      </dgm:t>
    </dgm:pt>
    <dgm:pt modelId="{AFECCE18-A866-4656-91BE-A09B4ECA38C8}" type="pres">
      <dgm:prSet presAssocID="{19582E58-9498-48A9-9B70-881B1B4D2B7C}" presName="connectorText" presStyleLbl="sibTrans2D1" presStyleIdx="1" presStyleCnt="4"/>
      <dgm:spPr/>
      <dgm:t>
        <a:bodyPr/>
        <a:lstStyle/>
        <a:p>
          <a:endParaRPr lang="en-US"/>
        </a:p>
      </dgm:t>
    </dgm:pt>
    <dgm:pt modelId="{E352B716-8691-421E-9AB0-F58694DC37F3}" type="pres">
      <dgm:prSet presAssocID="{0223F29B-4824-4EFC-B8F2-DB7D6B0726B2}" presName="node" presStyleLbl="node1" presStyleIdx="2" presStyleCnt="5">
        <dgm:presLayoutVars>
          <dgm:bulletEnabled val="1"/>
        </dgm:presLayoutVars>
      </dgm:prSet>
      <dgm:spPr/>
      <dgm:t>
        <a:bodyPr/>
        <a:lstStyle/>
        <a:p>
          <a:endParaRPr lang="en-US"/>
        </a:p>
      </dgm:t>
    </dgm:pt>
    <dgm:pt modelId="{81927187-51E3-4239-867E-6D7EC11A5E81}" type="pres">
      <dgm:prSet presAssocID="{C210807D-91C8-469F-ADAC-EA22F2D06AD3}" presName="sibTrans" presStyleLbl="sibTrans2D1" presStyleIdx="2" presStyleCnt="4"/>
      <dgm:spPr/>
      <dgm:t>
        <a:bodyPr/>
        <a:lstStyle/>
        <a:p>
          <a:endParaRPr lang="en-US"/>
        </a:p>
      </dgm:t>
    </dgm:pt>
    <dgm:pt modelId="{6170CFEF-5FB1-420E-B572-F68D29BD1F32}" type="pres">
      <dgm:prSet presAssocID="{C210807D-91C8-469F-ADAC-EA22F2D06AD3}" presName="connectorText" presStyleLbl="sibTrans2D1" presStyleIdx="2" presStyleCnt="4"/>
      <dgm:spPr/>
      <dgm:t>
        <a:bodyPr/>
        <a:lstStyle/>
        <a:p>
          <a:endParaRPr lang="en-US"/>
        </a:p>
      </dgm:t>
    </dgm:pt>
    <dgm:pt modelId="{224CA1F3-8C76-4398-AD41-0FB59D3DBB8F}" type="pres">
      <dgm:prSet presAssocID="{C431BF0E-E7CF-4615-8560-B94211DA6C07}" presName="node" presStyleLbl="node1" presStyleIdx="3" presStyleCnt="5">
        <dgm:presLayoutVars>
          <dgm:bulletEnabled val="1"/>
        </dgm:presLayoutVars>
      </dgm:prSet>
      <dgm:spPr/>
      <dgm:t>
        <a:bodyPr/>
        <a:lstStyle/>
        <a:p>
          <a:endParaRPr lang="en-US"/>
        </a:p>
      </dgm:t>
    </dgm:pt>
    <dgm:pt modelId="{4D4EAFDA-CC38-4907-90A0-E746980B0963}" type="pres">
      <dgm:prSet presAssocID="{6BE27270-1B10-4D90-A82A-FE5981E84519}" presName="sibTrans" presStyleLbl="sibTrans2D1" presStyleIdx="3" presStyleCnt="4"/>
      <dgm:spPr/>
      <dgm:t>
        <a:bodyPr/>
        <a:lstStyle/>
        <a:p>
          <a:endParaRPr lang="en-US"/>
        </a:p>
      </dgm:t>
    </dgm:pt>
    <dgm:pt modelId="{F44B003E-2265-4571-AE9D-88512F884923}" type="pres">
      <dgm:prSet presAssocID="{6BE27270-1B10-4D90-A82A-FE5981E84519}" presName="connectorText" presStyleLbl="sibTrans2D1" presStyleIdx="3" presStyleCnt="4"/>
      <dgm:spPr/>
      <dgm:t>
        <a:bodyPr/>
        <a:lstStyle/>
        <a:p>
          <a:endParaRPr lang="en-US"/>
        </a:p>
      </dgm:t>
    </dgm:pt>
    <dgm:pt modelId="{57638983-F292-4965-8EF8-4A6C092D76BC}" type="pres">
      <dgm:prSet presAssocID="{E9AB6DBA-F8CB-43C0-A9B4-A20765315155}" presName="node" presStyleLbl="node1" presStyleIdx="4" presStyleCnt="5">
        <dgm:presLayoutVars>
          <dgm:bulletEnabled val="1"/>
        </dgm:presLayoutVars>
      </dgm:prSet>
      <dgm:spPr/>
      <dgm:t>
        <a:bodyPr/>
        <a:lstStyle/>
        <a:p>
          <a:endParaRPr lang="en-US"/>
        </a:p>
      </dgm:t>
    </dgm:pt>
  </dgm:ptLst>
  <dgm:cxnLst>
    <dgm:cxn modelId="{82C2B5A6-C8FA-463D-81D4-202D77EC4B28}" type="presOf" srcId="{6BE27270-1B10-4D90-A82A-FE5981E84519}" destId="{F44B003E-2265-4571-AE9D-88512F884923}" srcOrd="1" destOrd="0" presId="urn:microsoft.com/office/officeart/2005/8/layout/process5"/>
    <dgm:cxn modelId="{375A6D17-8B83-4FCF-B099-935FE13F540A}" srcId="{C5AC7319-CF2A-49DE-9F81-9376F81E0BF2}" destId="{E9AB6DBA-F8CB-43C0-A9B4-A20765315155}" srcOrd="4" destOrd="0" parTransId="{77F47474-32F5-492F-92D5-0118A7EF2723}" sibTransId="{D1C14FE9-1547-4827-84C4-766A949AE836}"/>
    <dgm:cxn modelId="{9251E23C-EBA1-426E-8FC1-A898B0818D4B}" srcId="{C5AC7319-CF2A-49DE-9F81-9376F81E0BF2}" destId="{0223F29B-4824-4EFC-B8F2-DB7D6B0726B2}" srcOrd="2" destOrd="0" parTransId="{0620691A-E990-4CDE-8431-04664CE66EB4}" sibTransId="{C210807D-91C8-469F-ADAC-EA22F2D06AD3}"/>
    <dgm:cxn modelId="{F161CAB2-9A3F-4836-8455-963BD442D6D6}" type="presOf" srcId="{6BE27270-1B10-4D90-A82A-FE5981E84519}" destId="{4D4EAFDA-CC38-4907-90A0-E746980B0963}" srcOrd="0" destOrd="0" presId="urn:microsoft.com/office/officeart/2005/8/layout/process5"/>
    <dgm:cxn modelId="{564BC5C2-2870-4BA6-A15D-3A15C6638E0F}" type="presOf" srcId="{C210807D-91C8-469F-ADAC-EA22F2D06AD3}" destId="{81927187-51E3-4239-867E-6D7EC11A5E81}" srcOrd="0" destOrd="0" presId="urn:microsoft.com/office/officeart/2005/8/layout/process5"/>
    <dgm:cxn modelId="{DDE13AFF-91AE-4A52-B46C-60C149F60D3A}" srcId="{C5AC7319-CF2A-49DE-9F81-9376F81E0BF2}" destId="{C431BF0E-E7CF-4615-8560-B94211DA6C07}" srcOrd="3" destOrd="0" parTransId="{EC59758F-FBF6-47CA-880F-7572A434EE8E}" sibTransId="{6BE27270-1B10-4D90-A82A-FE5981E84519}"/>
    <dgm:cxn modelId="{C7B9DE38-BCD9-402A-B331-395DA217E8DA}" type="presOf" srcId="{C210807D-91C8-469F-ADAC-EA22F2D06AD3}" destId="{6170CFEF-5FB1-420E-B572-F68D29BD1F32}" srcOrd="1" destOrd="0" presId="urn:microsoft.com/office/officeart/2005/8/layout/process5"/>
    <dgm:cxn modelId="{56055430-7499-4265-A1E7-7C881477A1C7}" srcId="{C5AC7319-CF2A-49DE-9F81-9376F81E0BF2}" destId="{568A27E8-33FF-460B-A267-5CBC428E51D2}" srcOrd="0" destOrd="0" parTransId="{C025AD34-4883-4AE3-83A1-0DB768CD7AD9}" sibTransId="{018C874B-C0A9-4EB9-B5ED-DF6A98ECFE39}"/>
    <dgm:cxn modelId="{247F788A-072B-4985-9661-74503BF2A89C}" type="presOf" srcId="{0223F29B-4824-4EFC-B8F2-DB7D6B0726B2}" destId="{E352B716-8691-421E-9AB0-F58694DC37F3}" srcOrd="0" destOrd="0" presId="urn:microsoft.com/office/officeart/2005/8/layout/process5"/>
    <dgm:cxn modelId="{0CBE8FB8-5A9C-4A1A-A1E6-0C1A7CAA54D1}" type="presOf" srcId="{E9AB6DBA-F8CB-43C0-A9B4-A20765315155}" destId="{57638983-F292-4965-8EF8-4A6C092D76BC}" srcOrd="0" destOrd="0" presId="urn:microsoft.com/office/officeart/2005/8/layout/process5"/>
    <dgm:cxn modelId="{F75BBA2A-DAB8-4F37-8D4A-7109F789D5D0}" type="presOf" srcId="{B98B2062-BD62-49BE-B08E-9485D0F88BC9}" destId="{C70A2874-C076-47B4-BF0D-F50BAA5D5220}" srcOrd="0" destOrd="0" presId="urn:microsoft.com/office/officeart/2005/8/layout/process5"/>
    <dgm:cxn modelId="{31A68536-BCEA-4A1E-9459-AFA111E773B1}" type="presOf" srcId="{19582E58-9498-48A9-9B70-881B1B4D2B7C}" destId="{AFECCE18-A866-4656-91BE-A09B4ECA38C8}" srcOrd="1" destOrd="0" presId="urn:microsoft.com/office/officeart/2005/8/layout/process5"/>
    <dgm:cxn modelId="{A0451FE1-3FB0-4E72-89C9-35A1E5B26558}" type="presOf" srcId="{018C874B-C0A9-4EB9-B5ED-DF6A98ECFE39}" destId="{4390A53D-0E2E-4B4C-82CA-0346150704C5}" srcOrd="0" destOrd="0" presId="urn:microsoft.com/office/officeart/2005/8/layout/process5"/>
    <dgm:cxn modelId="{C7D1E93F-F23B-4E17-A8E9-3563FB45B16A}" type="presOf" srcId="{C5AC7319-CF2A-49DE-9F81-9376F81E0BF2}" destId="{61F9C08C-202D-4BCE-ADF0-FBF1752EF4FD}" srcOrd="0" destOrd="0" presId="urn:microsoft.com/office/officeart/2005/8/layout/process5"/>
    <dgm:cxn modelId="{419DC53C-075F-4F9C-A0C6-B09B3B183484}" type="presOf" srcId="{C431BF0E-E7CF-4615-8560-B94211DA6C07}" destId="{224CA1F3-8C76-4398-AD41-0FB59D3DBB8F}" srcOrd="0" destOrd="0" presId="urn:microsoft.com/office/officeart/2005/8/layout/process5"/>
    <dgm:cxn modelId="{617F136A-BBF1-49CE-8325-151E3251B2E1}" type="presOf" srcId="{19582E58-9498-48A9-9B70-881B1B4D2B7C}" destId="{D78BBE72-BA9B-4850-A607-1EA532223F85}" srcOrd="0" destOrd="0" presId="urn:microsoft.com/office/officeart/2005/8/layout/process5"/>
    <dgm:cxn modelId="{5474276B-EAC7-4EC6-950C-82908A8E9159}" type="presOf" srcId="{018C874B-C0A9-4EB9-B5ED-DF6A98ECFE39}" destId="{7E0DB6D9-4DD8-4E96-BDAC-D956F85651DF}" srcOrd="1" destOrd="0" presId="urn:microsoft.com/office/officeart/2005/8/layout/process5"/>
    <dgm:cxn modelId="{51BBA1CB-4D3C-4D03-8D09-B8AFBB118A83}" type="presOf" srcId="{568A27E8-33FF-460B-A267-5CBC428E51D2}" destId="{CAE3DB01-B9E4-4EC2-BBD4-4385730B16B4}" srcOrd="0" destOrd="0" presId="urn:microsoft.com/office/officeart/2005/8/layout/process5"/>
    <dgm:cxn modelId="{6376F70C-1A38-46CF-AF11-579ECEBB4368}" srcId="{C5AC7319-CF2A-49DE-9F81-9376F81E0BF2}" destId="{B98B2062-BD62-49BE-B08E-9485D0F88BC9}" srcOrd="1" destOrd="0" parTransId="{5C47F079-50B8-4D22-A433-CFE7FE07EB6F}" sibTransId="{19582E58-9498-48A9-9B70-881B1B4D2B7C}"/>
    <dgm:cxn modelId="{C00E7BB5-8DF8-4F95-A869-8D1F3C4F7723}" type="presParOf" srcId="{61F9C08C-202D-4BCE-ADF0-FBF1752EF4FD}" destId="{CAE3DB01-B9E4-4EC2-BBD4-4385730B16B4}" srcOrd="0" destOrd="0" presId="urn:microsoft.com/office/officeart/2005/8/layout/process5"/>
    <dgm:cxn modelId="{D299FE36-1008-4343-A003-10D5EA503317}" type="presParOf" srcId="{61F9C08C-202D-4BCE-ADF0-FBF1752EF4FD}" destId="{4390A53D-0E2E-4B4C-82CA-0346150704C5}" srcOrd="1" destOrd="0" presId="urn:microsoft.com/office/officeart/2005/8/layout/process5"/>
    <dgm:cxn modelId="{CDEDB879-8A42-4E35-81F2-9D42D512B18E}" type="presParOf" srcId="{4390A53D-0E2E-4B4C-82CA-0346150704C5}" destId="{7E0DB6D9-4DD8-4E96-BDAC-D956F85651DF}" srcOrd="0" destOrd="0" presId="urn:microsoft.com/office/officeart/2005/8/layout/process5"/>
    <dgm:cxn modelId="{253B2F51-22FD-447E-AEA2-98B56C1936A2}" type="presParOf" srcId="{61F9C08C-202D-4BCE-ADF0-FBF1752EF4FD}" destId="{C70A2874-C076-47B4-BF0D-F50BAA5D5220}" srcOrd="2" destOrd="0" presId="urn:microsoft.com/office/officeart/2005/8/layout/process5"/>
    <dgm:cxn modelId="{C36FBE07-508D-4637-BE55-1FA3080E1A4B}" type="presParOf" srcId="{61F9C08C-202D-4BCE-ADF0-FBF1752EF4FD}" destId="{D78BBE72-BA9B-4850-A607-1EA532223F85}" srcOrd="3" destOrd="0" presId="urn:microsoft.com/office/officeart/2005/8/layout/process5"/>
    <dgm:cxn modelId="{361D1F7C-6609-4008-B42A-FB01BA40BF2F}" type="presParOf" srcId="{D78BBE72-BA9B-4850-A607-1EA532223F85}" destId="{AFECCE18-A866-4656-91BE-A09B4ECA38C8}" srcOrd="0" destOrd="0" presId="urn:microsoft.com/office/officeart/2005/8/layout/process5"/>
    <dgm:cxn modelId="{D4B1882E-8775-4183-92A6-D12DFC268A0A}" type="presParOf" srcId="{61F9C08C-202D-4BCE-ADF0-FBF1752EF4FD}" destId="{E352B716-8691-421E-9AB0-F58694DC37F3}" srcOrd="4" destOrd="0" presId="urn:microsoft.com/office/officeart/2005/8/layout/process5"/>
    <dgm:cxn modelId="{61544931-B333-417C-B93C-820A46B9C633}" type="presParOf" srcId="{61F9C08C-202D-4BCE-ADF0-FBF1752EF4FD}" destId="{81927187-51E3-4239-867E-6D7EC11A5E81}" srcOrd="5" destOrd="0" presId="urn:microsoft.com/office/officeart/2005/8/layout/process5"/>
    <dgm:cxn modelId="{74516538-6AFB-4C2F-8AFA-7BC124891FDD}" type="presParOf" srcId="{81927187-51E3-4239-867E-6D7EC11A5E81}" destId="{6170CFEF-5FB1-420E-B572-F68D29BD1F32}" srcOrd="0" destOrd="0" presId="urn:microsoft.com/office/officeart/2005/8/layout/process5"/>
    <dgm:cxn modelId="{2ADF7768-35AB-4D39-82B4-DF880A0B37B0}" type="presParOf" srcId="{61F9C08C-202D-4BCE-ADF0-FBF1752EF4FD}" destId="{224CA1F3-8C76-4398-AD41-0FB59D3DBB8F}" srcOrd="6" destOrd="0" presId="urn:microsoft.com/office/officeart/2005/8/layout/process5"/>
    <dgm:cxn modelId="{A64645CF-DBA6-4FC0-B229-928589151DD5}" type="presParOf" srcId="{61F9C08C-202D-4BCE-ADF0-FBF1752EF4FD}" destId="{4D4EAFDA-CC38-4907-90A0-E746980B0963}" srcOrd="7" destOrd="0" presId="urn:microsoft.com/office/officeart/2005/8/layout/process5"/>
    <dgm:cxn modelId="{94B7272E-3F0C-4211-A6FC-3E0AC536A324}" type="presParOf" srcId="{4D4EAFDA-CC38-4907-90A0-E746980B0963}" destId="{F44B003E-2265-4571-AE9D-88512F884923}" srcOrd="0" destOrd="0" presId="urn:microsoft.com/office/officeart/2005/8/layout/process5"/>
    <dgm:cxn modelId="{2BCD3F59-EA7F-414A-BB91-F169517E0DD4}" type="presParOf" srcId="{61F9C08C-202D-4BCE-ADF0-FBF1752EF4FD}" destId="{57638983-F292-4965-8EF8-4A6C092D76BC}" srcOrd="8"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A9221F4-648F-4CE4-9F44-907C04550CE3}"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F56E5A26-59F4-4FA5-9DD6-2ABA9326252D}">
      <dgm:prSet phldrT="[Text]"/>
      <dgm:spPr/>
      <dgm:t>
        <a:bodyPr/>
        <a:lstStyle/>
        <a:p>
          <a:r>
            <a:rPr lang="en-US" dirty="0" smtClean="0"/>
            <a:t>Management Team</a:t>
          </a:r>
          <a:endParaRPr lang="en-US" dirty="0"/>
        </a:p>
      </dgm:t>
    </dgm:pt>
    <dgm:pt modelId="{868DB9C0-4A42-499F-B8DD-16AC61861EAC}" type="parTrans" cxnId="{ACB2FE15-A21E-42F7-B4B0-19CF82095031}">
      <dgm:prSet/>
      <dgm:spPr/>
      <dgm:t>
        <a:bodyPr/>
        <a:lstStyle/>
        <a:p>
          <a:endParaRPr lang="en-US"/>
        </a:p>
      </dgm:t>
    </dgm:pt>
    <dgm:pt modelId="{EEC31B36-21DD-4F70-BDB3-8AA0B2463D21}" type="sibTrans" cxnId="{ACB2FE15-A21E-42F7-B4B0-19CF82095031}">
      <dgm:prSet/>
      <dgm:spPr/>
      <dgm:t>
        <a:bodyPr/>
        <a:lstStyle/>
        <a:p>
          <a:endParaRPr lang="en-US"/>
        </a:p>
      </dgm:t>
    </dgm:pt>
    <dgm:pt modelId="{6EE782E3-C5AF-402D-9F93-AFB10A25A374}">
      <dgm:prSet phldrT="[Text]"/>
      <dgm:spPr/>
      <dgm:t>
        <a:bodyPr/>
        <a:lstStyle/>
        <a:p>
          <a:r>
            <a:rPr lang="en-US" dirty="0" smtClean="0"/>
            <a:t>Leadership Team</a:t>
          </a:r>
          <a:endParaRPr lang="en-US" dirty="0"/>
        </a:p>
      </dgm:t>
    </dgm:pt>
    <dgm:pt modelId="{3DB69DEA-C58D-49EB-86C9-7E5638DAF39B}" type="parTrans" cxnId="{5632A2AE-D1DF-43E1-859A-6820D6F07B99}">
      <dgm:prSet/>
      <dgm:spPr/>
      <dgm:t>
        <a:bodyPr/>
        <a:lstStyle/>
        <a:p>
          <a:endParaRPr lang="en-US"/>
        </a:p>
      </dgm:t>
    </dgm:pt>
    <dgm:pt modelId="{24367D85-B08C-435C-B0E0-FA2682C94558}" type="sibTrans" cxnId="{5632A2AE-D1DF-43E1-859A-6820D6F07B99}">
      <dgm:prSet/>
      <dgm:spPr/>
      <dgm:t>
        <a:bodyPr/>
        <a:lstStyle/>
        <a:p>
          <a:endParaRPr lang="en-US"/>
        </a:p>
      </dgm:t>
    </dgm:pt>
    <dgm:pt modelId="{41CBC27A-4375-4124-9904-365F127CBD9C}">
      <dgm:prSet phldrT="[Text]"/>
      <dgm:spPr/>
      <dgm:t>
        <a:bodyPr/>
        <a:lstStyle/>
        <a:p>
          <a:r>
            <a:rPr lang="en-US" dirty="0" smtClean="0"/>
            <a:t>Development Team</a:t>
          </a:r>
          <a:endParaRPr lang="en-US" dirty="0"/>
        </a:p>
      </dgm:t>
    </dgm:pt>
    <dgm:pt modelId="{8BE3CD9F-584F-4F48-B5BF-EA3F045F4DB9}" type="parTrans" cxnId="{E24A16C1-9D91-46CE-80B5-58C0A5383EB2}">
      <dgm:prSet/>
      <dgm:spPr/>
      <dgm:t>
        <a:bodyPr/>
        <a:lstStyle/>
        <a:p>
          <a:endParaRPr lang="en-US"/>
        </a:p>
      </dgm:t>
    </dgm:pt>
    <dgm:pt modelId="{96896DD9-9FDF-46C7-B8C1-75A76CAE408B}" type="sibTrans" cxnId="{E24A16C1-9D91-46CE-80B5-58C0A5383EB2}">
      <dgm:prSet/>
      <dgm:spPr/>
      <dgm:t>
        <a:bodyPr/>
        <a:lstStyle/>
        <a:p>
          <a:endParaRPr lang="en-US"/>
        </a:p>
      </dgm:t>
    </dgm:pt>
    <dgm:pt modelId="{EB8D39D7-7DE1-4607-9E6F-D99AA90C5E54}">
      <dgm:prSet/>
      <dgm:spPr/>
      <dgm:t>
        <a:bodyPr/>
        <a:lstStyle/>
        <a:p>
          <a:r>
            <a:rPr lang="en-US" dirty="0" smtClean="0"/>
            <a:t>Operations Team</a:t>
          </a:r>
          <a:endParaRPr lang="en-US" dirty="0"/>
        </a:p>
      </dgm:t>
    </dgm:pt>
    <dgm:pt modelId="{038721C3-8DC0-45D3-8E99-C9DE9979D3E4}" type="parTrans" cxnId="{66C7A741-4A22-4589-82AA-EAE78A7652B4}">
      <dgm:prSet/>
      <dgm:spPr/>
      <dgm:t>
        <a:bodyPr/>
        <a:lstStyle/>
        <a:p>
          <a:endParaRPr lang="en-US"/>
        </a:p>
      </dgm:t>
    </dgm:pt>
    <dgm:pt modelId="{22E9AF0B-ABE1-4338-B6FD-4716A720C778}" type="sibTrans" cxnId="{66C7A741-4A22-4589-82AA-EAE78A7652B4}">
      <dgm:prSet/>
      <dgm:spPr/>
      <dgm:t>
        <a:bodyPr/>
        <a:lstStyle/>
        <a:p>
          <a:endParaRPr lang="en-US"/>
        </a:p>
      </dgm:t>
    </dgm:pt>
    <dgm:pt modelId="{D3958253-FEFE-4373-8D81-6E2F701B9FB1}">
      <dgm:prSet/>
      <dgm:spPr/>
      <dgm:t>
        <a:bodyPr/>
        <a:lstStyle/>
        <a:p>
          <a:r>
            <a:rPr lang="en-US" dirty="0" smtClean="0"/>
            <a:t>Consulting Team</a:t>
          </a:r>
          <a:endParaRPr lang="en-US" dirty="0"/>
        </a:p>
      </dgm:t>
    </dgm:pt>
    <dgm:pt modelId="{D407A224-E96F-4BFC-B922-8919439BB398}" type="parTrans" cxnId="{7FD7C4B1-1606-4700-8A70-60A8E40CD496}">
      <dgm:prSet/>
      <dgm:spPr/>
      <dgm:t>
        <a:bodyPr/>
        <a:lstStyle/>
        <a:p>
          <a:endParaRPr lang="en-US"/>
        </a:p>
      </dgm:t>
    </dgm:pt>
    <dgm:pt modelId="{CAA4D004-F279-4ABD-BF0E-6137819E43E6}" type="sibTrans" cxnId="{7FD7C4B1-1606-4700-8A70-60A8E40CD496}">
      <dgm:prSet/>
      <dgm:spPr/>
      <dgm:t>
        <a:bodyPr/>
        <a:lstStyle/>
        <a:p>
          <a:endParaRPr lang="en-US"/>
        </a:p>
      </dgm:t>
    </dgm:pt>
    <dgm:pt modelId="{1C9A6CE5-22E4-4F50-B828-18948D9AFFD2}">
      <dgm:prSet/>
      <dgm:spPr/>
      <dgm:t>
        <a:bodyPr/>
        <a:lstStyle/>
        <a:p>
          <a:r>
            <a:rPr lang="en-US" dirty="0" smtClean="0"/>
            <a:t>Model Development</a:t>
          </a:r>
          <a:endParaRPr lang="en-US" dirty="0"/>
        </a:p>
      </dgm:t>
    </dgm:pt>
    <dgm:pt modelId="{70E0C6C5-D342-4834-A06E-21BDF213BA8B}" type="parTrans" cxnId="{ABF20658-965D-4386-80EF-549350EBDE86}">
      <dgm:prSet/>
      <dgm:spPr/>
      <dgm:t>
        <a:bodyPr/>
        <a:lstStyle/>
        <a:p>
          <a:endParaRPr lang="en-US"/>
        </a:p>
      </dgm:t>
    </dgm:pt>
    <dgm:pt modelId="{3449F9E5-C367-457F-B68B-EC60E3F898D4}" type="sibTrans" cxnId="{ABF20658-965D-4386-80EF-549350EBDE86}">
      <dgm:prSet/>
      <dgm:spPr/>
      <dgm:t>
        <a:bodyPr/>
        <a:lstStyle/>
        <a:p>
          <a:endParaRPr lang="en-US"/>
        </a:p>
      </dgm:t>
    </dgm:pt>
    <dgm:pt modelId="{8A52C4C6-E563-4BB6-AB34-1DEAD0FF33FE}">
      <dgm:prSet/>
      <dgm:spPr/>
      <dgm:t>
        <a:bodyPr/>
        <a:lstStyle/>
        <a:p>
          <a:r>
            <a:rPr lang="en-US" dirty="0" smtClean="0"/>
            <a:t>Business Dev. &amp; Finance</a:t>
          </a:r>
          <a:endParaRPr lang="en-US" dirty="0"/>
        </a:p>
      </dgm:t>
    </dgm:pt>
    <dgm:pt modelId="{0F70D843-D94C-48DC-8E95-C86D5F37E903}" type="parTrans" cxnId="{FAA6DE60-18AD-421B-AAD1-0990849B7035}">
      <dgm:prSet/>
      <dgm:spPr/>
      <dgm:t>
        <a:bodyPr/>
        <a:lstStyle/>
        <a:p>
          <a:endParaRPr lang="en-US"/>
        </a:p>
      </dgm:t>
    </dgm:pt>
    <dgm:pt modelId="{F2E11C1D-3948-4E8F-AF0A-2B8DE28666D8}" type="sibTrans" cxnId="{FAA6DE60-18AD-421B-AAD1-0990849B7035}">
      <dgm:prSet/>
      <dgm:spPr/>
      <dgm:t>
        <a:bodyPr/>
        <a:lstStyle/>
        <a:p>
          <a:endParaRPr lang="en-US"/>
        </a:p>
      </dgm:t>
    </dgm:pt>
    <dgm:pt modelId="{9698AB9E-0E2C-4A5E-A45C-2354BAC019A0}" type="pres">
      <dgm:prSet presAssocID="{DA9221F4-648F-4CE4-9F44-907C04550CE3}" presName="compositeShape" presStyleCnt="0">
        <dgm:presLayoutVars>
          <dgm:chMax val="7"/>
          <dgm:dir/>
          <dgm:resizeHandles val="exact"/>
        </dgm:presLayoutVars>
      </dgm:prSet>
      <dgm:spPr/>
      <dgm:t>
        <a:bodyPr/>
        <a:lstStyle/>
        <a:p>
          <a:endParaRPr lang="en-US"/>
        </a:p>
      </dgm:t>
    </dgm:pt>
    <dgm:pt modelId="{B6FB52E3-E44E-453F-85BD-212417BA4E0D}" type="pres">
      <dgm:prSet presAssocID="{F56E5A26-59F4-4FA5-9DD6-2ABA9326252D}" presName="circ1" presStyleLbl="vennNode1" presStyleIdx="0" presStyleCnt="7"/>
      <dgm:spPr/>
    </dgm:pt>
    <dgm:pt modelId="{7198715B-F4F4-4E13-B6FC-DBCAE26E65AA}" type="pres">
      <dgm:prSet presAssocID="{F56E5A26-59F4-4FA5-9DD6-2ABA9326252D}" presName="circ1Tx" presStyleLbl="revTx" presStyleIdx="0" presStyleCnt="0">
        <dgm:presLayoutVars>
          <dgm:chMax val="0"/>
          <dgm:chPref val="0"/>
          <dgm:bulletEnabled val="1"/>
        </dgm:presLayoutVars>
      </dgm:prSet>
      <dgm:spPr/>
      <dgm:t>
        <a:bodyPr/>
        <a:lstStyle/>
        <a:p>
          <a:endParaRPr lang="en-US"/>
        </a:p>
      </dgm:t>
    </dgm:pt>
    <dgm:pt modelId="{C833E0F6-0C90-41A9-A4CB-66A169A47B60}" type="pres">
      <dgm:prSet presAssocID="{6EE782E3-C5AF-402D-9F93-AFB10A25A374}" presName="circ2" presStyleLbl="vennNode1" presStyleIdx="1" presStyleCnt="7"/>
      <dgm:spPr/>
    </dgm:pt>
    <dgm:pt modelId="{62D71439-76D3-4ABE-B0C1-80665F8C8460}" type="pres">
      <dgm:prSet presAssocID="{6EE782E3-C5AF-402D-9F93-AFB10A25A374}" presName="circ2Tx" presStyleLbl="revTx" presStyleIdx="0" presStyleCnt="0">
        <dgm:presLayoutVars>
          <dgm:chMax val="0"/>
          <dgm:chPref val="0"/>
          <dgm:bulletEnabled val="1"/>
        </dgm:presLayoutVars>
      </dgm:prSet>
      <dgm:spPr/>
      <dgm:t>
        <a:bodyPr/>
        <a:lstStyle/>
        <a:p>
          <a:endParaRPr lang="en-US"/>
        </a:p>
      </dgm:t>
    </dgm:pt>
    <dgm:pt modelId="{0D72903C-100F-431C-B29D-360997BAC036}" type="pres">
      <dgm:prSet presAssocID="{41CBC27A-4375-4124-9904-365F127CBD9C}" presName="circ3" presStyleLbl="vennNode1" presStyleIdx="2" presStyleCnt="7"/>
      <dgm:spPr/>
    </dgm:pt>
    <dgm:pt modelId="{1ACFB973-539F-4887-82F0-B74F3D1CA60D}" type="pres">
      <dgm:prSet presAssocID="{41CBC27A-4375-4124-9904-365F127CBD9C}" presName="circ3Tx" presStyleLbl="revTx" presStyleIdx="0" presStyleCnt="0">
        <dgm:presLayoutVars>
          <dgm:chMax val="0"/>
          <dgm:chPref val="0"/>
          <dgm:bulletEnabled val="1"/>
        </dgm:presLayoutVars>
      </dgm:prSet>
      <dgm:spPr/>
      <dgm:t>
        <a:bodyPr/>
        <a:lstStyle/>
        <a:p>
          <a:endParaRPr lang="en-US"/>
        </a:p>
      </dgm:t>
    </dgm:pt>
    <dgm:pt modelId="{E041453D-4EA7-4787-8601-184D4CCC1008}" type="pres">
      <dgm:prSet presAssocID="{EB8D39D7-7DE1-4607-9E6F-D99AA90C5E54}" presName="circ4" presStyleLbl="vennNode1" presStyleIdx="3" presStyleCnt="7" custLinFactNeighborX="-4042" custLinFactNeighborY="-4145"/>
      <dgm:spPr/>
    </dgm:pt>
    <dgm:pt modelId="{FE33D6B0-1103-47E3-8B26-FD364FD4B616}" type="pres">
      <dgm:prSet presAssocID="{EB8D39D7-7DE1-4607-9E6F-D99AA90C5E54}" presName="circ4Tx" presStyleLbl="revTx" presStyleIdx="0" presStyleCnt="0">
        <dgm:presLayoutVars>
          <dgm:chMax val="0"/>
          <dgm:chPref val="0"/>
          <dgm:bulletEnabled val="1"/>
        </dgm:presLayoutVars>
      </dgm:prSet>
      <dgm:spPr/>
      <dgm:t>
        <a:bodyPr/>
        <a:lstStyle/>
        <a:p>
          <a:endParaRPr lang="en-US"/>
        </a:p>
      </dgm:t>
    </dgm:pt>
    <dgm:pt modelId="{00B8FEA5-275A-40C2-B51B-586ADA48E408}" type="pres">
      <dgm:prSet presAssocID="{8A52C4C6-E563-4BB6-AB34-1DEAD0FF33FE}" presName="circ5" presStyleLbl="vennNode1" presStyleIdx="4" presStyleCnt="7"/>
      <dgm:spPr/>
    </dgm:pt>
    <dgm:pt modelId="{9336E632-BBE7-42FA-8834-5AB18BEBA1BD}" type="pres">
      <dgm:prSet presAssocID="{8A52C4C6-E563-4BB6-AB34-1DEAD0FF33FE}" presName="circ5Tx" presStyleLbl="revTx" presStyleIdx="0" presStyleCnt="0">
        <dgm:presLayoutVars>
          <dgm:chMax val="0"/>
          <dgm:chPref val="0"/>
          <dgm:bulletEnabled val="1"/>
        </dgm:presLayoutVars>
      </dgm:prSet>
      <dgm:spPr/>
      <dgm:t>
        <a:bodyPr/>
        <a:lstStyle/>
        <a:p>
          <a:endParaRPr lang="en-US"/>
        </a:p>
      </dgm:t>
    </dgm:pt>
    <dgm:pt modelId="{C6A623B3-A35B-4F8E-8F88-634255D37ACB}" type="pres">
      <dgm:prSet presAssocID="{D3958253-FEFE-4373-8D81-6E2F701B9FB1}" presName="circ6" presStyleLbl="vennNode1" presStyleIdx="5" presStyleCnt="7"/>
      <dgm:spPr/>
    </dgm:pt>
    <dgm:pt modelId="{F4910488-962F-47BF-BF71-BF2BB20ED86E}" type="pres">
      <dgm:prSet presAssocID="{D3958253-FEFE-4373-8D81-6E2F701B9FB1}" presName="circ6Tx" presStyleLbl="revTx" presStyleIdx="0" presStyleCnt="0">
        <dgm:presLayoutVars>
          <dgm:chMax val="0"/>
          <dgm:chPref val="0"/>
          <dgm:bulletEnabled val="1"/>
        </dgm:presLayoutVars>
      </dgm:prSet>
      <dgm:spPr/>
      <dgm:t>
        <a:bodyPr/>
        <a:lstStyle/>
        <a:p>
          <a:endParaRPr lang="en-US"/>
        </a:p>
      </dgm:t>
    </dgm:pt>
    <dgm:pt modelId="{579A6A98-0F0A-43AC-B11C-7B9F40754843}" type="pres">
      <dgm:prSet presAssocID="{1C9A6CE5-22E4-4F50-B828-18948D9AFFD2}" presName="circ7" presStyleLbl="vennNode1" presStyleIdx="6" presStyleCnt="7"/>
      <dgm:spPr/>
    </dgm:pt>
    <dgm:pt modelId="{0FBE75D1-FCE3-48B5-856D-5A00AB83144A}" type="pres">
      <dgm:prSet presAssocID="{1C9A6CE5-22E4-4F50-B828-18948D9AFFD2}" presName="circ7Tx" presStyleLbl="revTx" presStyleIdx="0" presStyleCnt="0">
        <dgm:presLayoutVars>
          <dgm:chMax val="0"/>
          <dgm:chPref val="0"/>
          <dgm:bulletEnabled val="1"/>
        </dgm:presLayoutVars>
      </dgm:prSet>
      <dgm:spPr/>
      <dgm:t>
        <a:bodyPr/>
        <a:lstStyle/>
        <a:p>
          <a:endParaRPr lang="en-US"/>
        </a:p>
      </dgm:t>
    </dgm:pt>
  </dgm:ptLst>
  <dgm:cxnLst>
    <dgm:cxn modelId="{7FD7C4B1-1606-4700-8A70-60A8E40CD496}" srcId="{DA9221F4-648F-4CE4-9F44-907C04550CE3}" destId="{D3958253-FEFE-4373-8D81-6E2F701B9FB1}" srcOrd="5" destOrd="0" parTransId="{D407A224-E96F-4BFC-B922-8919439BB398}" sibTransId="{CAA4D004-F279-4ABD-BF0E-6137819E43E6}"/>
    <dgm:cxn modelId="{3467D545-B37C-4FB3-B833-35FCC812DEF1}" type="presOf" srcId="{D3958253-FEFE-4373-8D81-6E2F701B9FB1}" destId="{F4910488-962F-47BF-BF71-BF2BB20ED86E}" srcOrd="0" destOrd="0" presId="urn:microsoft.com/office/officeart/2005/8/layout/venn1"/>
    <dgm:cxn modelId="{5632A2AE-D1DF-43E1-859A-6820D6F07B99}" srcId="{DA9221F4-648F-4CE4-9F44-907C04550CE3}" destId="{6EE782E3-C5AF-402D-9F93-AFB10A25A374}" srcOrd="1" destOrd="0" parTransId="{3DB69DEA-C58D-49EB-86C9-7E5638DAF39B}" sibTransId="{24367D85-B08C-435C-B0E0-FA2682C94558}"/>
    <dgm:cxn modelId="{6D7B6466-B165-4BA6-8A29-DAC6212AD0CF}" type="presOf" srcId="{8A52C4C6-E563-4BB6-AB34-1DEAD0FF33FE}" destId="{9336E632-BBE7-42FA-8834-5AB18BEBA1BD}" srcOrd="0" destOrd="0" presId="urn:microsoft.com/office/officeart/2005/8/layout/venn1"/>
    <dgm:cxn modelId="{66C7A741-4A22-4589-82AA-EAE78A7652B4}" srcId="{DA9221F4-648F-4CE4-9F44-907C04550CE3}" destId="{EB8D39D7-7DE1-4607-9E6F-D99AA90C5E54}" srcOrd="3" destOrd="0" parTransId="{038721C3-8DC0-45D3-8E99-C9DE9979D3E4}" sibTransId="{22E9AF0B-ABE1-4338-B6FD-4716A720C778}"/>
    <dgm:cxn modelId="{03298CD6-9C26-4549-96F3-7668D7B6909A}" type="presOf" srcId="{1C9A6CE5-22E4-4F50-B828-18948D9AFFD2}" destId="{0FBE75D1-FCE3-48B5-856D-5A00AB83144A}" srcOrd="0" destOrd="0" presId="urn:microsoft.com/office/officeart/2005/8/layout/venn1"/>
    <dgm:cxn modelId="{ABF20658-965D-4386-80EF-549350EBDE86}" srcId="{DA9221F4-648F-4CE4-9F44-907C04550CE3}" destId="{1C9A6CE5-22E4-4F50-B828-18948D9AFFD2}" srcOrd="6" destOrd="0" parTransId="{70E0C6C5-D342-4834-A06E-21BDF213BA8B}" sibTransId="{3449F9E5-C367-457F-B68B-EC60E3F898D4}"/>
    <dgm:cxn modelId="{4F1E96CD-B4AC-44FC-BB73-AD3ABD983386}" type="presOf" srcId="{EB8D39D7-7DE1-4607-9E6F-D99AA90C5E54}" destId="{FE33D6B0-1103-47E3-8B26-FD364FD4B616}" srcOrd="0" destOrd="0" presId="urn:microsoft.com/office/officeart/2005/8/layout/venn1"/>
    <dgm:cxn modelId="{E7547DA7-9D53-45A1-B864-CCCC9A29C6E9}" type="presOf" srcId="{6EE782E3-C5AF-402D-9F93-AFB10A25A374}" destId="{62D71439-76D3-4ABE-B0C1-80665F8C8460}" srcOrd="0" destOrd="0" presId="urn:microsoft.com/office/officeart/2005/8/layout/venn1"/>
    <dgm:cxn modelId="{A7BEA87D-CE9A-4CB2-AE5D-319F841ABE71}" type="presOf" srcId="{F56E5A26-59F4-4FA5-9DD6-2ABA9326252D}" destId="{7198715B-F4F4-4E13-B6FC-DBCAE26E65AA}" srcOrd="0" destOrd="0" presId="urn:microsoft.com/office/officeart/2005/8/layout/venn1"/>
    <dgm:cxn modelId="{ACB2FE15-A21E-42F7-B4B0-19CF82095031}" srcId="{DA9221F4-648F-4CE4-9F44-907C04550CE3}" destId="{F56E5A26-59F4-4FA5-9DD6-2ABA9326252D}" srcOrd="0" destOrd="0" parTransId="{868DB9C0-4A42-499F-B8DD-16AC61861EAC}" sibTransId="{EEC31B36-21DD-4F70-BDB3-8AA0B2463D21}"/>
    <dgm:cxn modelId="{CBD83548-70AE-44DB-8D92-042E1599EC9B}" type="presOf" srcId="{41CBC27A-4375-4124-9904-365F127CBD9C}" destId="{1ACFB973-539F-4887-82F0-B74F3D1CA60D}" srcOrd="0" destOrd="0" presId="urn:microsoft.com/office/officeart/2005/8/layout/venn1"/>
    <dgm:cxn modelId="{E24A16C1-9D91-46CE-80B5-58C0A5383EB2}" srcId="{DA9221F4-648F-4CE4-9F44-907C04550CE3}" destId="{41CBC27A-4375-4124-9904-365F127CBD9C}" srcOrd="2" destOrd="0" parTransId="{8BE3CD9F-584F-4F48-B5BF-EA3F045F4DB9}" sibTransId="{96896DD9-9FDF-46C7-B8C1-75A76CAE408B}"/>
    <dgm:cxn modelId="{8CC2E583-4DE4-412A-889F-4D160363808F}" type="presOf" srcId="{DA9221F4-648F-4CE4-9F44-907C04550CE3}" destId="{9698AB9E-0E2C-4A5E-A45C-2354BAC019A0}" srcOrd="0" destOrd="0" presId="urn:microsoft.com/office/officeart/2005/8/layout/venn1"/>
    <dgm:cxn modelId="{FAA6DE60-18AD-421B-AAD1-0990849B7035}" srcId="{DA9221F4-648F-4CE4-9F44-907C04550CE3}" destId="{8A52C4C6-E563-4BB6-AB34-1DEAD0FF33FE}" srcOrd="4" destOrd="0" parTransId="{0F70D843-D94C-48DC-8E95-C86D5F37E903}" sibTransId="{F2E11C1D-3948-4E8F-AF0A-2B8DE28666D8}"/>
    <dgm:cxn modelId="{C2ECD614-C4FF-467D-B2F2-CD0C7A1644AE}" type="presParOf" srcId="{9698AB9E-0E2C-4A5E-A45C-2354BAC019A0}" destId="{B6FB52E3-E44E-453F-85BD-212417BA4E0D}" srcOrd="0" destOrd="0" presId="urn:microsoft.com/office/officeart/2005/8/layout/venn1"/>
    <dgm:cxn modelId="{5D88C61B-0EEB-451B-B677-AA262896C80B}" type="presParOf" srcId="{9698AB9E-0E2C-4A5E-A45C-2354BAC019A0}" destId="{7198715B-F4F4-4E13-B6FC-DBCAE26E65AA}" srcOrd="1" destOrd="0" presId="urn:microsoft.com/office/officeart/2005/8/layout/venn1"/>
    <dgm:cxn modelId="{29789FE4-4BE4-40EA-A734-537D44A3DCCB}" type="presParOf" srcId="{9698AB9E-0E2C-4A5E-A45C-2354BAC019A0}" destId="{C833E0F6-0C90-41A9-A4CB-66A169A47B60}" srcOrd="2" destOrd="0" presId="urn:microsoft.com/office/officeart/2005/8/layout/venn1"/>
    <dgm:cxn modelId="{5CCE2EA3-FC13-45EB-917F-4B49FC8E8753}" type="presParOf" srcId="{9698AB9E-0E2C-4A5E-A45C-2354BAC019A0}" destId="{62D71439-76D3-4ABE-B0C1-80665F8C8460}" srcOrd="3" destOrd="0" presId="urn:microsoft.com/office/officeart/2005/8/layout/venn1"/>
    <dgm:cxn modelId="{CBEF84FF-4F90-4EB3-B837-52EF8C957B32}" type="presParOf" srcId="{9698AB9E-0E2C-4A5E-A45C-2354BAC019A0}" destId="{0D72903C-100F-431C-B29D-360997BAC036}" srcOrd="4" destOrd="0" presId="urn:microsoft.com/office/officeart/2005/8/layout/venn1"/>
    <dgm:cxn modelId="{ECCD7615-46DF-4890-9657-D2FEB9C169FC}" type="presParOf" srcId="{9698AB9E-0E2C-4A5E-A45C-2354BAC019A0}" destId="{1ACFB973-539F-4887-82F0-B74F3D1CA60D}" srcOrd="5" destOrd="0" presId="urn:microsoft.com/office/officeart/2005/8/layout/venn1"/>
    <dgm:cxn modelId="{E4F32DAA-43C6-44FF-8DAB-0C835BA94BE3}" type="presParOf" srcId="{9698AB9E-0E2C-4A5E-A45C-2354BAC019A0}" destId="{E041453D-4EA7-4787-8601-184D4CCC1008}" srcOrd="6" destOrd="0" presId="urn:microsoft.com/office/officeart/2005/8/layout/venn1"/>
    <dgm:cxn modelId="{718E5E38-4783-47C0-A66C-4E6D5AAA2675}" type="presParOf" srcId="{9698AB9E-0E2C-4A5E-A45C-2354BAC019A0}" destId="{FE33D6B0-1103-47E3-8B26-FD364FD4B616}" srcOrd="7" destOrd="0" presId="urn:microsoft.com/office/officeart/2005/8/layout/venn1"/>
    <dgm:cxn modelId="{371C7761-A213-48F9-8DB3-AC1D6FCB0CB9}" type="presParOf" srcId="{9698AB9E-0E2C-4A5E-A45C-2354BAC019A0}" destId="{00B8FEA5-275A-40C2-B51B-586ADA48E408}" srcOrd="8" destOrd="0" presId="urn:microsoft.com/office/officeart/2005/8/layout/venn1"/>
    <dgm:cxn modelId="{03CAEF3C-2E25-4D83-97DE-A221B7DAC30A}" type="presParOf" srcId="{9698AB9E-0E2C-4A5E-A45C-2354BAC019A0}" destId="{9336E632-BBE7-42FA-8834-5AB18BEBA1BD}" srcOrd="9" destOrd="0" presId="urn:microsoft.com/office/officeart/2005/8/layout/venn1"/>
    <dgm:cxn modelId="{2BD9E254-6F0F-44C9-B4CE-323EC5F68D2D}" type="presParOf" srcId="{9698AB9E-0E2C-4A5E-A45C-2354BAC019A0}" destId="{C6A623B3-A35B-4F8E-8F88-634255D37ACB}" srcOrd="10" destOrd="0" presId="urn:microsoft.com/office/officeart/2005/8/layout/venn1"/>
    <dgm:cxn modelId="{129B843A-A58A-4D85-B5EA-90A9AEBDB5E1}" type="presParOf" srcId="{9698AB9E-0E2C-4A5E-A45C-2354BAC019A0}" destId="{F4910488-962F-47BF-BF71-BF2BB20ED86E}" srcOrd="11" destOrd="0" presId="urn:microsoft.com/office/officeart/2005/8/layout/venn1"/>
    <dgm:cxn modelId="{240251FD-17E1-4EE7-9DEB-E0C1C924E8DF}" type="presParOf" srcId="{9698AB9E-0E2C-4A5E-A45C-2354BAC019A0}" destId="{579A6A98-0F0A-43AC-B11C-7B9F40754843}" srcOrd="12" destOrd="0" presId="urn:microsoft.com/office/officeart/2005/8/layout/venn1"/>
    <dgm:cxn modelId="{2752DCF7-F757-42E7-B9ED-A1E7B4C4A051}" type="presParOf" srcId="{9698AB9E-0E2C-4A5E-A45C-2354BAC019A0}" destId="{0FBE75D1-FCE3-48B5-856D-5A00AB83144A}" srcOrd="13"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2CF55D-D45A-4592-AB35-85A1A97D147D}" type="doc">
      <dgm:prSet loTypeId="urn:microsoft.com/office/officeart/2005/8/layout/radial5" loCatId="relationship" qsTypeId="urn:microsoft.com/office/officeart/2005/8/quickstyle/3d3" qsCatId="3D" csTypeId="urn:microsoft.com/office/officeart/2005/8/colors/colorful3" csCatId="colorful" phldr="1"/>
      <dgm:spPr/>
      <dgm:t>
        <a:bodyPr/>
        <a:lstStyle/>
        <a:p>
          <a:endParaRPr lang="en-US"/>
        </a:p>
      </dgm:t>
    </dgm:pt>
    <dgm:pt modelId="{AF90C13E-6482-4AB5-B8F7-9609085A02E9}">
      <dgm:prSet phldrT="[Text]" custT="1"/>
      <dgm:spPr/>
      <dgm:t>
        <a:bodyPr/>
        <a:lstStyle/>
        <a:p>
          <a:r>
            <a:rPr lang="en-US" sz="1400" dirty="0" smtClean="0"/>
            <a:t>Mature &amp; Align</a:t>
          </a:r>
          <a:endParaRPr lang="en-US" sz="1400" dirty="0"/>
        </a:p>
      </dgm:t>
    </dgm:pt>
    <dgm:pt modelId="{9ABE179D-B86B-4E69-8F4C-0B0CDAF07107}" type="parTrans" cxnId="{5F8BA01F-4716-4F60-8383-5A68374C56ED}">
      <dgm:prSet/>
      <dgm:spPr/>
      <dgm:t>
        <a:bodyPr/>
        <a:lstStyle/>
        <a:p>
          <a:endParaRPr lang="en-US"/>
        </a:p>
      </dgm:t>
    </dgm:pt>
    <dgm:pt modelId="{C389099F-BCD3-4D4E-A96B-A67AAC17469B}" type="sibTrans" cxnId="{5F8BA01F-4716-4F60-8383-5A68374C56ED}">
      <dgm:prSet/>
      <dgm:spPr/>
      <dgm:t>
        <a:bodyPr/>
        <a:lstStyle/>
        <a:p>
          <a:endParaRPr lang="en-US"/>
        </a:p>
      </dgm:t>
    </dgm:pt>
    <dgm:pt modelId="{7E919FC2-2882-4227-AAD1-3199466469BE}">
      <dgm:prSet phldrT="[Text]"/>
      <dgm:spPr/>
      <dgm:t>
        <a:bodyPr/>
        <a:lstStyle/>
        <a:p>
          <a:r>
            <a:rPr lang="en-US" dirty="0" smtClean="0"/>
            <a:t>The Idea</a:t>
          </a:r>
          <a:endParaRPr lang="en-US" dirty="0"/>
        </a:p>
      </dgm:t>
    </dgm:pt>
    <dgm:pt modelId="{BA5A7739-0E68-4CC7-872E-01E331736E87}" type="parTrans" cxnId="{381A3A4C-702F-4021-8E56-E90A3DB67AED}">
      <dgm:prSet/>
      <dgm:spPr/>
      <dgm:t>
        <a:bodyPr/>
        <a:lstStyle/>
        <a:p>
          <a:endParaRPr lang="en-US"/>
        </a:p>
      </dgm:t>
    </dgm:pt>
    <dgm:pt modelId="{604352A0-1B3A-4075-8D4A-F994D46ED6D0}" type="sibTrans" cxnId="{381A3A4C-702F-4021-8E56-E90A3DB67AED}">
      <dgm:prSet/>
      <dgm:spPr/>
      <dgm:t>
        <a:bodyPr/>
        <a:lstStyle/>
        <a:p>
          <a:endParaRPr lang="en-US"/>
        </a:p>
      </dgm:t>
    </dgm:pt>
    <dgm:pt modelId="{2CEA2EC4-4C92-4445-81C1-6F94CC791869}">
      <dgm:prSet phldrT="[Text]"/>
      <dgm:spPr/>
      <dgm:t>
        <a:bodyPr/>
        <a:lstStyle/>
        <a:p>
          <a:r>
            <a:rPr lang="en-US" dirty="0" smtClean="0"/>
            <a:t>The People</a:t>
          </a:r>
          <a:endParaRPr lang="en-US" dirty="0"/>
        </a:p>
      </dgm:t>
    </dgm:pt>
    <dgm:pt modelId="{744CB41F-A5E8-46FE-AE05-2F02739AE7D2}" type="parTrans" cxnId="{33F81501-C392-4A8C-A3C7-BB8F27F996EC}">
      <dgm:prSet/>
      <dgm:spPr/>
      <dgm:t>
        <a:bodyPr/>
        <a:lstStyle/>
        <a:p>
          <a:endParaRPr lang="en-US" dirty="0"/>
        </a:p>
      </dgm:t>
    </dgm:pt>
    <dgm:pt modelId="{0A4E9C83-4206-4C93-AFCB-57AB6BFDF0CA}" type="sibTrans" cxnId="{33F81501-C392-4A8C-A3C7-BB8F27F996EC}">
      <dgm:prSet/>
      <dgm:spPr/>
      <dgm:t>
        <a:bodyPr/>
        <a:lstStyle/>
        <a:p>
          <a:endParaRPr lang="en-US"/>
        </a:p>
      </dgm:t>
    </dgm:pt>
    <dgm:pt modelId="{CB45BDFC-93F3-44F4-8AF9-93F9D3C06D3D}">
      <dgm:prSet phldrT="[Text]"/>
      <dgm:spPr/>
      <dgm:t>
        <a:bodyPr/>
        <a:lstStyle/>
        <a:p>
          <a:r>
            <a:rPr lang="en-US" dirty="0" smtClean="0"/>
            <a:t>The Organization</a:t>
          </a:r>
          <a:endParaRPr lang="en-US" dirty="0"/>
        </a:p>
      </dgm:t>
    </dgm:pt>
    <dgm:pt modelId="{9728A7BF-F356-4A4E-8B3F-4A6931697D9F}" type="parTrans" cxnId="{0BD2D072-5DE1-4D25-A274-276A70A34432}">
      <dgm:prSet/>
      <dgm:spPr/>
      <dgm:t>
        <a:bodyPr/>
        <a:lstStyle/>
        <a:p>
          <a:endParaRPr lang="en-US"/>
        </a:p>
      </dgm:t>
    </dgm:pt>
    <dgm:pt modelId="{B07BDD6B-25C1-467A-8FC4-821F64DC041C}" type="sibTrans" cxnId="{0BD2D072-5DE1-4D25-A274-276A70A34432}">
      <dgm:prSet/>
      <dgm:spPr/>
      <dgm:t>
        <a:bodyPr/>
        <a:lstStyle/>
        <a:p>
          <a:endParaRPr lang="en-US"/>
        </a:p>
      </dgm:t>
    </dgm:pt>
    <dgm:pt modelId="{54232245-5A00-4402-9ED4-CAE6740D94F4}" type="pres">
      <dgm:prSet presAssocID="{542CF55D-D45A-4592-AB35-85A1A97D147D}" presName="Name0" presStyleCnt="0">
        <dgm:presLayoutVars>
          <dgm:chMax val="1"/>
          <dgm:dir/>
          <dgm:animLvl val="ctr"/>
          <dgm:resizeHandles val="exact"/>
        </dgm:presLayoutVars>
      </dgm:prSet>
      <dgm:spPr/>
      <dgm:t>
        <a:bodyPr/>
        <a:lstStyle/>
        <a:p>
          <a:endParaRPr lang="en-US"/>
        </a:p>
      </dgm:t>
    </dgm:pt>
    <dgm:pt modelId="{3DCF8763-2112-4F6E-B0D0-76F53968FF9B}" type="pres">
      <dgm:prSet presAssocID="{AF90C13E-6482-4AB5-B8F7-9609085A02E9}" presName="centerShape" presStyleLbl="node0" presStyleIdx="0" presStyleCnt="1" custLinFactNeighborX="-850" custLinFactNeighborY="-39559"/>
      <dgm:spPr/>
      <dgm:t>
        <a:bodyPr/>
        <a:lstStyle/>
        <a:p>
          <a:endParaRPr lang="en-US"/>
        </a:p>
      </dgm:t>
    </dgm:pt>
    <dgm:pt modelId="{7766C2FF-40B2-4AEA-B775-6B81600A23E6}" type="pres">
      <dgm:prSet presAssocID="{BA5A7739-0E68-4CC7-872E-01E331736E87}" presName="parTrans" presStyleLbl="sibTrans2D1" presStyleIdx="0" presStyleCnt="3"/>
      <dgm:spPr/>
      <dgm:t>
        <a:bodyPr/>
        <a:lstStyle/>
        <a:p>
          <a:endParaRPr lang="en-US"/>
        </a:p>
      </dgm:t>
    </dgm:pt>
    <dgm:pt modelId="{31342EEB-EF0F-4E2A-8337-C2E942894FEB}" type="pres">
      <dgm:prSet presAssocID="{BA5A7739-0E68-4CC7-872E-01E331736E87}" presName="connectorText" presStyleLbl="sibTrans2D1" presStyleIdx="0" presStyleCnt="3"/>
      <dgm:spPr/>
      <dgm:t>
        <a:bodyPr/>
        <a:lstStyle/>
        <a:p>
          <a:endParaRPr lang="en-US"/>
        </a:p>
      </dgm:t>
    </dgm:pt>
    <dgm:pt modelId="{8C84E6F5-B5E2-4128-94F5-166A180D1577}" type="pres">
      <dgm:prSet presAssocID="{7E919FC2-2882-4227-AAD1-3199466469BE}" presName="node" presStyleLbl="node1" presStyleIdx="0" presStyleCnt="3" custRadScaleRad="82637" custRadScaleInc="298503">
        <dgm:presLayoutVars>
          <dgm:bulletEnabled val="1"/>
        </dgm:presLayoutVars>
      </dgm:prSet>
      <dgm:spPr/>
      <dgm:t>
        <a:bodyPr/>
        <a:lstStyle/>
        <a:p>
          <a:endParaRPr lang="en-US"/>
        </a:p>
      </dgm:t>
    </dgm:pt>
    <dgm:pt modelId="{A0E863FD-D59D-41F0-A543-8BA200ACB15A}" type="pres">
      <dgm:prSet presAssocID="{744CB41F-A5E8-46FE-AE05-2F02739AE7D2}" presName="parTrans" presStyleLbl="sibTrans2D1" presStyleIdx="1" presStyleCnt="3"/>
      <dgm:spPr/>
      <dgm:t>
        <a:bodyPr/>
        <a:lstStyle/>
        <a:p>
          <a:endParaRPr lang="en-US"/>
        </a:p>
      </dgm:t>
    </dgm:pt>
    <dgm:pt modelId="{1A1439FB-E795-4A78-9D42-5E3FC3311D75}" type="pres">
      <dgm:prSet presAssocID="{744CB41F-A5E8-46FE-AE05-2F02739AE7D2}" presName="connectorText" presStyleLbl="sibTrans2D1" presStyleIdx="1" presStyleCnt="3"/>
      <dgm:spPr/>
      <dgm:t>
        <a:bodyPr/>
        <a:lstStyle/>
        <a:p>
          <a:endParaRPr lang="en-US"/>
        </a:p>
      </dgm:t>
    </dgm:pt>
    <dgm:pt modelId="{B39BF920-B86C-46F2-B3CF-A2A9CE02E4CF}" type="pres">
      <dgm:prSet presAssocID="{2CEA2EC4-4C92-4445-81C1-6F94CC791869}" presName="node" presStyleLbl="node1" presStyleIdx="1" presStyleCnt="3" custRadScaleRad="104173" custRadScaleInc="-23335">
        <dgm:presLayoutVars>
          <dgm:bulletEnabled val="1"/>
        </dgm:presLayoutVars>
      </dgm:prSet>
      <dgm:spPr/>
      <dgm:t>
        <a:bodyPr/>
        <a:lstStyle/>
        <a:p>
          <a:endParaRPr lang="en-US"/>
        </a:p>
      </dgm:t>
    </dgm:pt>
    <dgm:pt modelId="{F23B3E12-26F8-44CC-A792-1DD4CF4A0384}" type="pres">
      <dgm:prSet presAssocID="{9728A7BF-F356-4A4E-8B3F-4A6931697D9F}" presName="parTrans" presStyleLbl="sibTrans2D1" presStyleIdx="2" presStyleCnt="3"/>
      <dgm:spPr/>
      <dgm:t>
        <a:bodyPr/>
        <a:lstStyle/>
        <a:p>
          <a:endParaRPr lang="en-US"/>
        </a:p>
      </dgm:t>
    </dgm:pt>
    <dgm:pt modelId="{69A9BF8D-E841-42F4-BE62-00C9FF1DDF5C}" type="pres">
      <dgm:prSet presAssocID="{9728A7BF-F356-4A4E-8B3F-4A6931697D9F}" presName="connectorText" presStyleLbl="sibTrans2D1" presStyleIdx="2" presStyleCnt="3"/>
      <dgm:spPr/>
      <dgm:t>
        <a:bodyPr/>
        <a:lstStyle/>
        <a:p>
          <a:endParaRPr lang="en-US"/>
        </a:p>
      </dgm:t>
    </dgm:pt>
    <dgm:pt modelId="{1E418E76-C202-4032-9E50-133FC530E0D7}" type="pres">
      <dgm:prSet presAssocID="{CB45BDFC-93F3-44F4-8AF9-93F9D3C06D3D}" presName="node" presStyleLbl="node1" presStyleIdx="2" presStyleCnt="3" custRadScaleRad="100160" custRadScaleInc="28147">
        <dgm:presLayoutVars>
          <dgm:bulletEnabled val="1"/>
        </dgm:presLayoutVars>
      </dgm:prSet>
      <dgm:spPr/>
      <dgm:t>
        <a:bodyPr/>
        <a:lstStyle/>
        <a:p>
          <a:endParaRPr lang="en-US"/>
        </a:p>
      </dgm:t>
    </dgm:pt>
  </dgm:ptLst>
  <dgm:cxnLst>
    <dgm:cxn modelId="{0BD2D072-5DE1-4D25-A274-276A70A34432}" srcId="{AF90C13E-6482-4AB5-B8F7-9609085A02E9}" destId="{CB45BDFC-93F3-44F4-8AF9-93F9D3C06D3D}" srcOrd="2" destOrd="0" parTransId="{9728A7BF-F356-4A4E-8B3F-4A6931697D9F}" sibTransId="{B07BDD6B-25C1-467A-8FC4-821F64DC041C}"/>
    <dgm:cxn modelId="{37E3B1C1-273E-4619-AA14-4D9C5E5BE182}" type="presOf" srcId="{BA5A7739-0E68-4CC7-872E-01E331736E87}" destId="{31342EEB-EF0F-4E2A-8337-C2E942894FEB}" srcOrd="1" destOrd="0" presId="urn:microsoft.com/office/officeart/2005/8/layout/radial5"/>
    <dgm:cxn modelId="{60853FF2-CBA1-4EB3-95ED-BE2398E962C9}" type="presOf" srcId="{AF90C13E-6482-4AB5-B8F7-9609085A02E9}" destId="{3DCF8763-2112-4F6E-B0D0-76F53968FF9B}" srcOrd="0" destOrd="0" presId="urn:microsoft.com/office/officeart/2005/8/layout/radial5"/>
    <dgm:cxn modelId="{2E20EA7D-722A-4419-83B8-FE6A0E56F49B}" type="presOf" srcId="{9728A7BF-F356-4A4E-8B3F-4A6931697D9F}" destId="{69A9BF8D-E841-42F4-BE62-00C9FF1DDF5C}" srcOrd="1" destOrd="0" presId="urn:microsoft.com/office/officeart/2005/8/layout/radial5"/>
    <dgm:cxn modelId="{59302960-06F3-4983-A73C-1BA54E825179}" type="presOf" srcId="{744CB41F-A5E8-46FE-AE05-2F02739AE7D2}" destId="{A0E863FD-D59D-41F0-A543-8BA200ACB15A}" srcOrd="0" destOrd="0" presId="urn:microsoft.com/office/officeart/2005/8/layout/radial5"/>
    <dgm:cxn modelId="{381A3A4C-702F-4021-8E56-E90A3DB67AED}" srcId="{AF90C13E-6482-4AB5-B8F7-9609085A02E9}" destId="{7E919FC2-2882-4227-AAD1-3199466469BE}" srcOrd="0" destOrd="0" parTransId="{BA5A7739-0E68-4CC7-872E-01E331736E87}" sibTransId="{604352A0-1B3A-4075-8D4A-F994D46ED6D0}"/>
    <dgm:cxn modelId="{801C730F-9F40-41EA-9C7A-9F9B7E4CFDC4}" type="presOf" srcId="{2CEA2EC4-4C92-4445-81C1-6F94CC791869}" destId="{B39BF920-B86C-46F2-B3CF-A2A9CE02E4CF}" srcOrd="0" destOrd="0" presId="urn:microsoft.com/office/officeart/2005/8/layout/radial5"/>
    <dgm:cxn modelId="{066A80E5-1FE4-4894-B768-AA16DD08B2E4}" type="presOf" srcId="{542CF55D-D45A-4592-AB35-85A1A97D147D}" destId="{54232245-5A00-4402-9ED4-CAE6740D94F4}" srcOrd="0" destOrd="0" presId="urn:microsoft.com/office/officeart/2005/8/layout/radial5"/>
    <dgm:cxn modelId="{EEA83D84-E705-4204-927B-0B69B6A05626}" type="presOf" srcId="{CB45BDFC-93F3-44F4-8AF9-93F9D3C06D3D}" destId="{1E418E76-C202-4032-9E50-133FC530E0D7}" srcOrd="0" destOrd="0" presId="urn:microsoft.com/office/officeart/2005/8/layout/radial5"/>
    <dgm:cxn modelId="{0B28A9C3-F3F3-4B24-BE18-E07075DBB365}" type="presOf" srcId="{9728A7BF-F356-4A4E-8B3F-4A6931697D9F}" destId="{F23B3E12-26F8-44CC-A792-1DD4CF4A0384}" srcOrd="0" destOrd="0" presId="urn:microsoft.com/office/officeart/2005/8/layout/radial5"/>
    <dgm:cxn modelId="{5F8BA01F-4716-4F60-8383-5A68374C56ED}" srcId="{542CF55D-D45A-4592-AB35-85A1A97D147D}" destId="{AF90C13E-6482-4AB5-B8F7-9609085A02E9}" srcOrd="0" destOrd="0" parTransId="{9ABE179D-B86B-4E69-8F4C-0B0CDAF07107}" sibTransId="{C389099F-BCD3-4D4E-A96B-A67AAC17469B}"/>
    <dgm:cxn modelId="{10FD5055-B9E4-42AC-A180-AA51BDD1C769}" type="presOf" srcId="{BA5A7739-0E68-4CC7-872E-01E331736E87}" destId="{7766C2FF-40B2-4AEA-B775-6B81600A23E6}" srcOrd="0" destOrd="0" presId="urn:microsoft.com/office/officeart/2005/8/layout/radial5"/>
    <dgm:cxn modelId="{1FE56195-7AE4-486B-8E71-D37E707798E0}" type="presOf" srcId="{7E919FC2-2882-4227-AAD1-3199466469BE}" destId="{8C84E6F5-B5E2-4128-94F5-166A180D1577}" srcOrd="0" destOrd="0" presId="urn:microsoft.com/office/officeart/2005/8/layout/radial5"/>
    <dgm:cxn modelId="{33F81501-C392-4A8C-A3C7-BB8F27F996EC}" srcId="{AF90C13E-6482-4AB5-B8F7-9609085A02E9}" destId="{2CEA2EC4-4C92-4445-81C1-6F94CC791869}" srcOrd="1" destOrd="0" parTransId="{744CB41F-A5E8-46FE-AE05-2F02739AE7D2}" sibTransId="{0A4E9C83-4206-4C93-AFCB-57AB6BFDF0CA}"/>
    <dgm:cxn modelId="{32A20CB4-BC80-4A27-A5E4-B813E4F6D34F}" type="presOf" srcId="{744CB41F-A5E8-46FE-AE05-2F02739AE7D2}" destId="{1A1439FB-E795-4A78-9D42-5E3FC3311D75}" srcOrd="1" destOrd="0" presId="urn:microsoft.com/office/officeart/2005/8/layout/radial5"/>
    <dgm:cxn modelId="{64252BF0-4F86-44C3-BE7C-8D20F5F79FC7}" type="presParOf" srcId="{54232245-5A00-4402-9ED4-CAE6740D94F4}" destId="{3DCF8763-2112-4F6E-B0D0-76F53968FF9B}" srcOrd="0" destOrd="0" presId="urn:microsoft.com/office/officeart/2005/8/layout/radial5"/>
    <dgm:cxn modelId="{1448D6A0-B223-4188-9825-E6CD07565FA4}" type="presParOf" srcId="{54232245-5A00-4402-9ED4-CAE6740D94F4}" destId="{7766C2FF-40B2-4AEA-B775-6B81600A23E6}" srcOrd="1" destOrd="0" presId="urn:microsoft.com/office/officeart/2005/8/layout/radial5"/>
    <dgm:cxn modelId="{54A3CDC5-A0B2-45E6-876F-F2D41E8ADD05}" type="presParOf" srcId="{7766C2FF-40B2-4AEA-B775-6B81600A23E6}" destId="{31342EEB-EF0F-4E2A-8337-C2E942894FEB}" srcOrd="0" destOrd="0" presId="urn:microsoft.com/office/officeart/2005/8/layout/radial5"/>
    <dgm:cxn modelId="{CE73885F-8241-4D58-9228-0709E849B9B3}" type="presParOf" srcId="{54232245-5A00-4402-9ED4-CAE6740D94F4}" destId="{8C84E6F5-B5E2-4128-94F5-166A180D1577}" srcOrd="2" destOrd="0" presId="urn:microsoft.com/office/officeart/2005/8/layout/radial5"/>
    <dgm:cxn modelId="{FCCB4592-6E30-4A0E-93E6-5236DDE9AEC3}" type="presParOf" srcId="{54232245-5A00-4402-9ED4-CAE6740D94F4}" destId="{A0E863FD-D59D-41F0-A543-8BA200ACB15A}" srcOrd="3" destOrd="0" presId="urn:microsoft.com/office/officeart/2005/8/layout/radial5"/>
    <dgm:cxn modelId="{81AFBDD6-9F8F-49F0-9F47-A9DBB0B0C018}" type="presParOf" srcId="{A0E863FD-D59D-41F0-A543-8BA200ACB15A}" destId="{1A1439FB-E795-4A78-9D42-5E3FC3311D75}" srcOrd="0" destOrd="0" presId="urn:microsoft.com/office/officeart/2005/8/layout/radial5"/>
    <dgm:cxn modelId="{4D0F2AF5-1D6D-430C-85F4-0D7391A251D7}" type="presParOf" srcId="{54232245-5A00-4402-9ED4-CAE6740D94F4}" destId="{B39BF920-B86C-46F2-B3CF-A2A9CE02E4CF}" srcOrd="4" destOrd="0" presId="urn:microsoft.com/office/officeart/2005/8/layout/radial5"/>
    <dgm:cxn modelId="{064199C0-3AE1-417A-A953-629B12BCF814}" type="presParOf" srcId="{54232245-5A00-4402-9ED4-CAE6740D94F4}" destId="{F23B3E12-26F8-44CC-A792-1DD4CF4A0384}" srcOrd="5" destOrd="0" presId="urn:microsoft.com/office/officeart/2005/8/layout/radial5"/>
    <dgm:cxn modelId="{C6AB5C92-9F7E-41A0-B299-B46E50440CF4}" type="presParOf" srcId="{F23B3E12-26F8-44CC-A792-1DD4CF4A0384}" destId="{69A9BF8D-E841-42F4-BE62-00C9FF1DDF5C}" srcOrd="0" destOrd="0" presId="urn:microsoft.com/office/officeart/2005/8/layout/radial5"/>
    <dgm:cxn modelId="{E5523EA9-65B3-4959-B665-1E4CA223D85E}" type="presParOf" srcId="{54232245-5A00-4402-9ED4-CAE6740D94F4}" destId="{1E418E76-C202-4032-9E50-133FC530E0D7}" srcOrd="6"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925B28-CCA0-4E8A-ACFE-FA1584BA2B25}" type="doc">
      <dgm:prSet loTypeId="urn:microsoft.com/office/officeart/2005/8/layout/radial5" loCatId="cycle" qsTypeId="urn:microsoft.com/office/officeart/2005/8/quickstyle/simple5" qsCatId="simple" csTypeId="urn:microsoft.com/office/officeart/2005/8/colors/accent1_5" csCatId="accent1" phldr="1"/>
      <dgm:spPr/>
      <dgm:t>
        <a:bodyPr/>
        <a:lstStyle/>
        <a:p>
          <a:endParaRPr lang="en-US"/>
        </a:p>
      </dgm:t>
    </dgm:pt>
    <dgm:pt modelId="{D6FBEFA8-E5D1-4DD9-B737-00EC3F92B043}">
      <dgm:prSet phldrT="[Text]"/>
      <dgm:spPr/>
      <dgm:t>
        <a:bodyPr/>
        <a:lstStyle/>
        <a:p>
          <a:r>
            <a:rPr lang="en-US" dirty="0" smtClean="0"/>
            <a:t>The Region</a:t>
          </a:r>
          <a:endParaRPr lang="en-US" dirty="0"/>
        </a:p>
      </dgm:t>
    </dgm:pt>
    <dgm:pt modelId="{86A94373-1136-4502-9EB8-37E8247548EB}" type="parTrans" cxnId="{782E0F68-C4B1-4202-97AC-819EF760C55E}">
      <dgm:prSet/>
      <dgm:spPr/>
      <dgm:t>
        <a:bodyPr/>
        <a:lstStyle/>
        <a:p>
          <a:endParaRPr lang="en-US"/>
        </a:p>
      </dgm:t>
    </dgm:pt>
    <dgm:pt modelId="{3F16B480-4267-49D6-955E-6D7E924F2432}" type="sibTrans" cxnId="{782E0F68-C4B1-4202-97AC-819EF760C55E}">
      <dgm:prSet/>
      <dgm:spPr/>
      <dgm:t>
        <a:bodyPr/>
        <a:lstStyle/>
        <a:p>
          <a:endParaRPr lang="en-US"/>
        </a:p>
      </dgm:t>
    </dgm:pt>
    <dgm:pt modelId="{53DA27EB-CBBA-4617-B917-9327C968956E}">
      <dgm:prSet phldrT="[Text]" custT="1"/>
      <dgm:spPr/>
      <dgm:t>
        <a:bodyPr/>
        <a:lstStyle/>
        <a:p>
          <a:r>
            <a:rPr lang="en-US" sz="1700" dirty="0" smtClean="0"/>
            <a:t>Huge Unrealized Potential</a:t>
          </a:r>
          <a:endParaRPr lang="en-US" sz="1700" dirty="0"/>
        </a:p>
      </dgm:t>
    </dgm:pt>
    <dgm:pt modelId="{02CCDEE6-FBBD-4EA2-B723-6B9278941EEE}" type="parTrans" cxnId="{1F02AD32-2829-4845-B73D-53EE66375027}">
      <dgm:prSet/>
      <dgm:spPr/>
      <dgm:t>
        <a:bodyPr/>
        <a:lstStyle/>
        <a:p>
          <a:endParaRPr lang="en-US"/>
        </a:p>
      </dgm:t>
    </dgm:pt>
    <dgm:pt modelId="{503925EF-B231-4E27-8EE3-91C7FBF4B348}" type="sibTrans" cxnId="{1F02AD32-2829-4845-B73D-53EE66375027}">
      <dgm:prSet/>
      <dgm:spPr/>
      <dgm:t>
        <a:bodyPr/>
        <a:lstStyle/>
        <a:p>
          <a:endParaRPr lang="en-US"/>
        </a:p>
      </dgm:t>
    </dgm:pt>
    <dgm:pt modelId="{1C51690A-6D9D-4429-BF65-4A6CFA957D8E}">
      <dgm:prSet phldrT="[Text]" custT="1"/>
      <dgm:spPr/>
      <dgm:t>
        <a:bodyPr/>
        <a:lstStyle/>
        <a:p>
          <a:r>
            <a:rPr lang="en-US" sz="1600" dirty="0" smtClean="0"/>
            <a:t>Little attention to choices, talents and dreams</a:t>
          </a:r>
          <a:endParaRPr lang="en-US" sz="1600" dirty="0"/>
        </a:p>
      </dgm:t>
    </dgm:pt>
    <dgm:pt modelId="{1D051D7B-E10E-48F3-A5FE-5C960B6CC16A}" type="parTrans" cxnId="{CA81D36B-213A-40EF-883F-8752A3FE069F}">
      <dgm:prSet/>
      <dgm:spPr/>
      <dgm:t>
        <a:bodyPr/>
        <a:lstStyle/>
        <a:p>
          <a:endParaRPr lang="en-US"/>
        </a:p>
      </dgm:t>
    </dgm:pt>
    <dgm:pt modelId="{E8454061-F0F1-4008-8106-903180BEA1FD}" type="sibTrans" cxnId="{CA81D36B-213A-40EF-883F-8752A3FE069F}">
      <dgm:prSet/>
      <dgm:spPr/>
      <dgm:t>
        <a:bodyPr/>
        <a:lstStyle/>
        <a:p>
          <a:endParaRPr lang="en-US"/>
        </a:p>
      </dgm:t>
    </dgm:pt>
    <dgm:pt modelId="{C244CD30-B211-4968-90F3-87F3B8E5DC7D}">
      <dgm:prSet phldrT="[Text]" custT="1"/>
      <dgm:spPr/>
      <dgm:t>
        <a:bodyPr/>
        <a:lstStyle/>
        <a:p>
          <a:r>
            <a:rPr lang="en-US" sz="1400" dirty="0" smtClean="0">
              <a:latin typeface="Arial" charset="0"/>
              <a:cs typeface="Arial" charset="0"/>
            </a:rPr>
            <a:t>Skopos &amp; similar firms to inspire significant national and regional development</a:t>
          </a:r>
          <a:endParaRPr lang="en-US" sz="1400" dirty="0"/>
        </a:p>
      </dgm:t>
    </dgm:pt>
    <dgm:pt modelId="{75A48070-8EBF-4699-9382-0FE01A5A117B}" type="parTrans" cxnId="{922B7CC6-B508-4D8A-9B42-09AFB378D70E}">
      <dgm:prSet/>
      <dgm:spPr/>
      <dgm:t>
        <a:bodyPr/>
        <a:lstStyle/>
        <a:p>
          <a:endParaRPr lang="en-US"/>
        </a:p>
      </dgm:t>
    </dgm:pt>
    <dgm:pt modelId="{BC3C2421-8CB4-4169-A8D8-143ADC28675D}" type="sibTrans" cxnId="{922B7CC6-B508-4D8A-9B42-09AFB378D70E}">
      <dgm:prSet/>
      <dgm:spPr/>
      <dgm:t>
        <a:bodyPr/>
        <a:lstStyle/>
        <a:p>
          <a:endParaRPr lang="en-US"/>
        </a:p>
      </dgm:t>
    </dgm:pt>
    <dgm:pt modelId="{EAB7FB2C-21DD-4CDF-BF25-FCF45A0927A3}" type="pres">
      <dgm:prSet presAssocID="{00925B28-CCA0-4E8A-ACFE-FA1584BA2B25}" presName="Name0" presStyleCnt="0">
        <dgm:presLayoutVars>
          <dgm:chMax val="1"/>
          <dgm:dir/>
          <dgm:animLvl val="ctr"/>
          <dgm:resizeHandles val="exact"/>
        </dgm:presLayoutVars>
      </dgm:prSet>
      <dgm:spPr/>
      <dgm:t>
        <a:bodyPr/>
        <a:lstStyle/>
        <a:p>
          <a:endParaRPr lang="en-US"/>
        </a:p>
      </dgm:t>
    </dgm:pt>
    <dgm:pt modelId="{AF21EDFE-F8CF-4BEE-B9C3-2A838075815C}" type="pres">
      <dgm:prSet presAssocID="{D6FBEFA8-E5D1-4DD9-B737-00EC3F92B043}" presName="centerShape" presStyleLbl="node0" presStyleIdx="0" presStyleCnt="1"/>
      <dgm:spPr/>
      <dgm:t>
        <a:bodyPr/>
        <a:lstStyle/>
        <a:p>
          <a:endParaRPr lang="en-US"/>
        </a:p>
      </dgm:t>
    </dgm:pt>
    <dgm:pt modelId="{DF9D0746-3F43-4788-9986-47C8DB71BB44}" type="pres">
      <dgm:prSet presAssocID="{02CCDEE6-FBBD-4EA2-B723-6B9278941EEE}" presName="parTrans" presStyleLbl="sibTrans2D1" presStyleIdx="0" presStyleCnt="3"/>
      <dgm:spPr/>
      <dgm:t>
        <a:bodyPr/>
        <a:lstStyle/>
        <a:p>
          <a:endParaRPr lang="en-US"/>
        </a:p>
      </dgm:t>
    </dgm:pt>
    <dgm:pt modelId="{8372AD29-8C0B-48FE-9791-C54E65728C28}" type="pres">
      <dgm:prSet presAssocID="{02CCDEE6-FBBD-4EA2-B723-6B9278941EEE}" presName="connectorText" presStyleLbl="sibTrans2D1" presStyleIdx="0" presStyleCnt="3"/>
      <dgm:spPr/>
      <dgm:t>
        <a:bodyPr/>
        <a:lstStyle/>
        <a:p>
          <a:endParaRPr lang="en-US"/>
        </a:p>
      </dgm:t>
    </dgm:pt>
    <dgm:pt modelId="{82CFA882-F23C-440B-9581-3CBD2012D2E4}" type="pres">
      <dgm:prSet presAssocID="{53DA27EB-CBBA-4617-B917-9327C968956E}" presName="node" presStyleLbl="node1" presStyleIdx="0" presStyleCnt="3">
        <dgm:presLayoutVars>
          <dgm:bulletEnabled val="1"/>
        </dgm:presLayoutVars>
      </dgm:prSet>
      <dgm:spPr/>
      <dgm:t>
        <a:bodyPr/>
        <a:lstStyle/>
        <a:p>
          <a:endParaRPr lang="en-US"/>
        </a:p>
      </dgm:t>
    </dgm:pt>
    <dgm:pt modelId="{F05EB2F6-62D6-42E8-960F-A13B981C553C}" type="pres">
      <dgm:prSet presAssocID="{1D051D7B-E10E-48F3-A5FE-5C960B6CC16A}" presName="parTrans" presStyleLbl="sibTrans2D1" presStyleIdx="1" presStyleCnt="3"/>
      <dgm:spPr/>
      <dgm:t>
        <a:bodyPr/>
        <a:lstStyle/>
        <a:p>
          <a:endParaRPr lang="en-US"/>
        </a:p>
      </dgm:t>
    </dgm:pt>
    <dgm:pt modelId="{4B4922F5-2A4E-4211-A7DB-176D7A4E9110}" type="pres">
      <dgm:prSet presAssocID="{1D051D7B-E10E-48F3-A5FE-5C960B6CC16A}" presName="connectorText" presStyleLbl="sibTrans2D1" presStyleIdx="1" presStyleCnt="3"/>
      <dgm:spPr/>
      <dgm:t>
        <a:bodyPr/>
        <a:lstStyle/>
        <a:p>
          <a:endParaRPr lang="en-US"/>
        </a:p>
      </dgm:t>
    </dgm:pt>
    <dgm:pt modelId="{3508E4F2-7DC5-41C6-BEA3-78D46182DFA8}" type="pres">
      <dgm:prSet presAssocID="{1C51690A-6D9D-4429-BF65-4A6CFA957D8E}" presName="node" presStyleLbl="node1" presStyleIdx="1" presStyleCnt="3">
        <dgm:presLayoutVars>
          <dgm:bulletEnabled val="1"/>
        </dgm:presLayoutVars>
      </dgm:prSet>
      <dgm:spPr/>
      <dgm:t>
        <a:bodyPr/>
        <a:lstStyle/>
        <a:p>
          <a:endParaRPr lang="en-US"/>
        </a:p>
      </dgm:t>
    </dgm:pt>
    <dgm:pt modelId="{5F7326E1-2D50-44F6-A00C-E273E19A68C7}" type="pres">
      <dgm:prSet presAssocID="{75A48070-8EBF-4699-9382-0FE01A5A117B}" presName="parTrans" presStyleLbl="sibTrans2D1" presStyleIdx="2" presStyleCnt="3"/>
      <dgm:spPr/>
      <dgm:t>
        <a:bodyPr/>
        <a:lstStyle/>
        <a:p>
          <a:endParaRPr lang="en-US"/>
        </a:p>
      </dgm:t>
    </dgm:pt>
    <dgm:pt modelId="{07DD73B5-1EAC-4329-93D0-46386EF644BB}" type="pres">
      <dgm:prSet presAssocID="{75A48070-8EBF-4699-9382-0FE01A5A117B}" presName="connectorText" presStyleLbl="sibTrans2D1" presStyleIdx="2" presStyleCnt="3"/>
      <dgm:spPr/>
      <dgm:t>
        <a:bodyPr/>
        <a:lstStyle/>
        <a:p>
          <a:endParaRPr lang="en-US"/>
        </a:p>
      </dgm:t>
    </dgm:pt>
    <dgm:pt modelId="{367887B3-791C-4ED0-9ED9-E793A5443629}" type="pres">
      <dgm:prSet presAssocID="{C244CD30-B211-4968-90F3-87F3B8E5DC7D}" presName="node" presStyleLbl="node1" presStyleIdx="2" presStyleCnt="3">
        <dgm:presLayoutVars>
          <dgm:bulletEnabled val="1"/>
        </dgm:presLayoutVars>
      </dgm:prSet>
      <dgm:spPr/>
      <dgm:t>
        <a:bodyPr/>
        <a:lstStyle/>
        <a:p>
          <a:endParaRPr lang="en-US"/>
        </a:p>
      </dgm:t>
    </dgm:pt>
  </dgm:ptLst>
  <dgm:cxnLst>
    <dgm:cxn modelId="{F30DFF13-895D-4BBB-952D-F695BD6741E8}" type="presOf" srcId="{00925B28-CCA0-4E8A-ACFE-FA1584BA2B25}" destId="{EAB7FB2C-21DD-4CDF-BF25-FCF45A0927A3}" srcOrd="0" destOrd="0" presId="urn:microsoft.com/office/officeart/2005/8/layout/radial5"/>
    <dgm:cxn modelId="{782E0F68-C4B1-4202-97AC-819EF760C55E}" srcId="{00925B28-CCA0-4E8A-ACFE-FA1584BA2B25}" destId="{D6FBEFA8-E5D1-4DD9-B737-00EC3F92B043}" srcOrd="0" destOrd="0" parTransId="{86A94373-1136-4502-9EB8-37E8247548EB}" sibTransId="{3F16B480-4267-49D6-955E-6D7E924F2432}"/>
    <dgm:cxn modelId="{D22E3B49-10CA-428E-9AEB-C4A02856E9B4}" type="presOf" srcId="{1D051D7B-E10E-48F3-A5FE-5C960B6CC16A}" destId="{F05EB2F6-62D6-42E8-960F-A13B981C553C}" srcOrd="0" destOrd="0" presId="urn:microsoft.com/office/officeart/2005/8/layout/radial5"/>
    <dgm:cxn modelId="{B854C756-2F66-4EF7-B1A0-41AD36755DEB}" type="presOf" srcId="{75A48070-8EBF-4699-9382-0FE01A5A117B}" destId="{5F7326E1-2D50-44F6-A00C-E273E19A68C7}" srcOrd="0" destOrd="0" presId="urn:microsoft.com/office/officeart/2005/8/layout/radial5"/>
    <dgm:cxn modelId="{1F02AD32-2829-4845-B73D-53EE66375027}" srcId="{D6FBEFA8-E5D1-4DD9-B737-00EC3F92B043}" destId="{53DA27EB-CBBA-4617-B917-9327C968956E}" srcOrd="0" destOrd="0" parTransId="{02CCDEE6-FBBD-4EA2-B723-6B9278941EEE}" sibTransId="{503925EF-B231-4E27-8EE3-91C7FBF4B348}"/>
    <dgm:cxn modelId="{E9F8A896-DBC1-4B9D-B425-DD301D6E3A13}" type="presOf" srcId="{75A48070-8EBF-4699-9382-0FE01A5A117B}" destId="{07DD73B5-1EAC-4329-93D0-46386EF644BB}" srcOrd="1" destOrd="0" presId="urn:microsoft.com/office/officeart/2005/8/layout/radial5"/>
    <dgm:cxn modelId="{DE709B74-078D-469D-99AA-69838BE3B036}" type="presOf" srcId="{02CCDEE6-FBBD-4EA2-B723-6B9278941EEE}" destId="{DF9D0746-3F43-4788-9986-47C8DB71BB44}" srcOrd="0" destOrd="0" presId="urn:microsoft.com/office/officeart/2005/8/layout/radial5"/>
    <dgm:cxn modelId="{CA81D36B-213A-40EF-883F-8752A3FE069F}" srcId="{D6FBEFA8-E5D1-4DD9-B737-00EC3F92B043}" destId="{1C51690A-6D9D-4429-BF65-4A6CFA957D8E}" srcOrd="1" destOrd="0" parTransId="{1D051D7B-E10E-48F3-A5FE-5C960B6CC16A}" sibTransId="{E8454061-F0F1-4008-8106-903180BEA1FD}"/>
    <dgm:cxn modelId="{65EF9127-0BAC-4A92-A4C8-5908E13B605F}" type="presOf" srcId="{D6FBEFA8-E5D1-4DD9-B737-00EC3F92B043}" destId="{AF21EDFE-F8CF-4BEE-B9C3-2A838075815C}" srcOrd="0" destOrd="0" presId="urn:microsoft.com/office/officeart/2005/8/layout/radial5"/>
    <dgm:cxn modelId="{DDB36934-B77B-426D-B942-72E2C353D260}" type="presOf" srcId="{53DA27EB-CBBA-4617-B917-9327C968956E}" destId="{82CFA882-F23C-440B-9581-3CBD2012D2E4}" srcOrd="0" destOrd="0" presId="urn:microsoft.com/office/officeart/2005/8/layout/radial5"/>
    <dgm:cxn modelId="{A065FF1E-B1E1-4CBD-B80E-FB422BB9ED09}" type="presOf" srcId="{1D051D7B-E10E-48F3-A5FE-5C960B6CC16A}" destId="{4B4922F5-2A4E-4211-A7DB-176D7A4E9110}" srcOrd="1" destOrd="0" presId="urn:microsoft.com/office/officeart/2005/8/layout/radial5"/>
    <dgm:cxn modelId="{6B962064-424D-4AAE-9047-FD3DEA266616}" type="presOf" srcId="{C244CD30-B211-4968-90F3-87F3B8E5DC7D}" destId="{367887B3-791C-4ED0-9ED9-E793A5443629}" srcOrd="0" destOrd="0" presId="urn:microsoft.com/office/officeart/2005/8/layout/radial5"/>
    <dgm:cxn modelId="{898C8B55-71F0-4E53-AD81-5EB7835835F6}" type="presOf" srcId="{1C51690A-6D9D-4429-BF65-4A6CFA957D8E}" destId="{3508E4F2-7DC5-41C6-BEA3-78D46182DFA8}" srcOrd="0" destOrd="0" presId="urn:microsoft.com/office/officeart/2005/8/layout/radial5"/>
    <dgm:cxn modelId="{922B7CC6-B508-4D8A-9B42-09AFB378D70E}" srcId="{D6FBEFA8-E5D1-4DD9-B737-00EC3F92B043}" destId="{C244CD30-B211-4968-90F3-87F3B8E5DC7D}" srcOrd="2" destOrd="0" parTransId="{75A48070-8EBF-4699-9382-0FE01A5A117B}" sibTransId="{BC3C2421-8CB4-4169-A8D8-143ADC28675D}"/>
    <dgm:cxn modelId="{C123B462-40B8-41BD-975C-4FCF7997136E}" type="presOf" srcId="{02CCDEE6-FBBD-4EA2-B723-6B9278941EEE}" destId="{8372AD29-8C0B-48FE-9791-C54E65728C28}" srcOrd="1" destOrd="0" presId="urn:microsoft.com/office/officeart/2005/8/layout/radial5"/>
    <dgm:cxn modelId="{781ABE53-2C86-4DAE-8294-14C81947258A}" type="presParOf" srcId="{EAB7FB2C-21DD-4CDF-BF25-FCF45A0927A3}" destId="{AF21EDFE-F8CF-4BEE-B9C3-2A838075815C}" srcOrd="0" destOrd="0" presId="urn:microsoft.com/office/officeart/2005/8/layout/radial5"/>
    <dgm:cxn modelId="{8CBDB275-D4CA-497E-BD36-8EA43ECEC2F7}" type="presParOf" srcId="{EAB7FB2C-21DD-4CDF-BF25-FCF45A0927A3}" destId="{DF9D0746-3F43-4788-9986-47C8DB71BB44}" srcOrd="1" destOrd="0" presId="urn:microsoft.com/office/officeart/2005/8/layout/radial5"/>
    <dgm:cxn modelId="{D6BFA579-2310-4405-B36E-117EE096F077}" type="presParOf" srcId="{DF9D0746-3F43-4788-9986-47C8DB71BB44}" destId="{8372AD29-8C0B-48FE-9791-C54E65728C28}" srcOrd="0" destOrd="0" presId="urn:microsoft.com/office/officeart/2005/8/layout/radial5"/>
    <dgm:cxn modelId="{3F8785AF-F4A2-404E-BB0F-355CCE697AEC}" type="presParOf" srcId="{EAB7FB2C-21DD-4CDF-BF25-FCF45A0927A3}" destId="{82CFA882-F23C-440B-9581-3CBD2012D2E4}" srcOrd="2" destOrd="0" presId="urn:microsoft.com/office/officeart/2005/8/layout/radial5"/>
    <dgm:cxn modelId="{D7F048FF-92A6-4612-B2B3-97368B2CB675}" type="presParOf" srcId="{EAB7FB2C-21DD-4CDF-BF25-FCF45A0927A3}" destId="{F05EB2F6-62D6-42E8-960F-A13B981C553C}" srcOrd="3" destOrd="0" presId="urn:microsoft.com/office/officeart/2005/8/layout/radial5"/>
    <dgm:cxn modelId="{226DF94A-5DC1-4D31-BBC9-74C3BD77505A}" type="presParOf" srcId="{F05EB2F6-62D6-42E8-960F-A13B981C553C}" destId="{4B4922F5-2A4E-4211-A7DB-176D7A4E9110}" srcOrd="0" destOrd="0" presId="urn:microsoft.com/office/officeart/2005/8/layout/radial5"/>
    <dgm:cxn modelId="{EF7B6FDF-0BCB-4DE2-B55B-EAFFC04D1574}" type="presParOf" srcId="{EAB7FB2C-21DD-4CDF-BF25-FCF45A0927A3}" destId="{3508E4F2-7DC5-41C6-BEA3-78D46182DFA8}" srcOrd="4" destOrd="0" presId="urn:microsoft.com/office/officeart/2005/8/layout/radial5"/>
    <dgm:cxn modelId="{D937D3B6-8EDE-4ECA-B3E6-5044A9E321C6}" type="presParOf" srcId="{EAB7FB2C-21DD-4CDF-BF25-FCF45A0927A3}" destId="{5F7326E1-2D50-44F6-A00C-E273E19A68C7}" srcOrd="5" destOrd="0" presId="urn:microsoft.com/office/officeart/2005/8/layout/radial5"/>
    <dgm:cxn modelId="{25B5A1D4-7235-4C48-BE67-FB7CB1E5E49D}" type="presParOf" srcId="{5F7326E1-2D50-44F6-A00C-E273E19A68C7}" destId="{07DD73B5-1EAC-4329-93D0-46386EF644BB}" srcOrd="0" destOrd="0" presId="urn:microsoft.com/office/officeart/2005/8/layout/radial5"/>
    <dgm:cxn modelId="{4A00D986-AEE6-4B9E-A02A-7465BCADBE3D}" type="presParOf" srcId="{EAB7FB2C-21DD-4CDF-BF25-FCF45A0927A3}" destId="{367887B3-791C-4ED0-9ED9-E793A5443629}" srcOrd="6"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CFCF3F-CADA-411E-BB78-F9A0CBA7BB14}"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C5EF572B-9BEB-4E7C-9FDB-F08966C25AE6}">
      <dgm:prSet phldrT="[Text]"/>
      <dgm:spPr/>
      <dgm:t>
        <a:bodyPr/>
        <a:lstStyle/>
        <a:p>
          <a:r>
            <a:rPr lang="en-US" dirty="0" smtClean="0"/>
            <a:t>Challenges</a:t>
          </a:r>
          <a:endParaRPr lang="en-US" dirty="0"/>
        </a:p>
      </dgm:t>
    </dgm:pt>
    <dgm:pt modelId="{9DCBFE72-8684-4171-9C66-21798DA62E28}" type="parTrans" cxnId="{80B189CD-B9C9-46BD-A99D-481D1F417A44}">
      <dgm:prSet/>
      <dgm:spPr/>
      <dgm:t>
        <a:bodyPr/>
        <a:lstStyle/>
        <a:p>
          <a:endParaRPr lang="en-US"/>
        </a:p>
      </dgm:t>
    </dgm:pt>
    <dgm:pt modelId="{39BF3F0F-8D1F-4495-945A-7E2763DDA24D}" type="sibTrans" cxnId="{80B189CD-B9C9-46BD-A99D-481D1F417A44}">
      <dgm:prSet/>
      <dgm:spPr/>
      <dgm:t>
        <a:bodyPr/>
        <a:lstStyle/>
        <a:p>
          <a:endParaRPr lang="en-US"/>
        </a:p>
      </dgm:t>
    </dgm:pt>
    <dgm:pt modelId="{60C19696-A51A-419E-BBD2-2D412AD29215}">
      <dgm:prSet phldrT="[Text]"/>
      <dgm:spPr/>
      <dgm:t>
        <a:bodyPr/>
        <a:lstStyle/>
        <a:p>
          <a:r>
            <a:rPr lang="en-US" dirty="0" smtClean="0"/>
            <a:t>Privatization</a:t>
          </a:r>
          <a:endParaRPr lang="en-US" dirty="0"/>
        </a:p>
      </dgm:t>
    </dgm:pt>
    <dgm:pt modelId="{1F7D207D-FCC9-4F56-AE7A-574BC25FF72C}" type="parTrans" cxnId="{A4E73D93-D696-44F8-9E00-A7363750F7F5}">
      <dgm:prSet/>
      <dgm:spPr/>
      <dgm:t>
        <a:bodyPr/>
        <a:lstStyle/>
        <a:p>
          <a:endParaRPr lang="en-US"/>
        </a:p>
      </dgm:t>
    </dgm:pt>
    <dgm:pt modelId="{F2536000-0D56-4986-9AF3-207830173B62}" type="sibTrans" cxnId="{A4E73D93-D696-44F8-9E00-A7363750F7F5}">
      <dgm:prSet/>
      <dgm:spPr/>
      <dgm:t>
        <a:bodyPr/>
        <a:lstStyle/>
        <a:p>
          <a:endParaRPr lang="en-US"/>
        </a:p>
      </dgm:t>
    </dgm:pt>
    <dgm:pt modelId="{5F80FB23-B3B8-44CE-9F72-8BD07DE98C1B}">
      <dgm:prSet phldrT="[Text]"/>
      <dgm:spPr/>
      <dgm:t>
        <a:bodyPr/>
        <a:lstStyle/>
        <a:p>
          <a:r>
            <a:rPr lang="en-US" dirty="0" smtClean="0"/>
            <a:t>Global Competition</a:t>
          </a:r>
          <a:endParaRPr lang="en-US" dirty="0"/>
        </a:p>
      </dgm:t>
    </dgm:pt>
    <dgm:pt modelId="{F070598B-1595-40AD-91CA-B1BC7AA32AE8}" type="parTrans" cxnId="{4255F498-E19C-4557-8C7E-013635425C31}">
      <dgm:prSet/>
      <dgm:spPr/>
      <dgm:t>
        <a:bodyPr/>
        <a:lstStyle/>
        <a:p>
          <a:endParaRPr lang="en-US"/>
        </a:p>
      </dgm:t>
    </dgm:pt>
    <dgm:pt modelId="{7044CBF3-9D75-4342-968F-579DB4AAAFA0}" type="sibTrans" cxnId="{4255F498-E19C-4557-8C7E-013635425C31}">
      <dgm:prSet/>
      <dgm:spPr/>
      <dgm:t>
        <a:bodyPr/>
        <a:lstStyle/>
        <a:p>
          <a:endParaRPr lang="en-US"/>
        </a:p>
      </dgm:t>
    </dgm:pt>
    <dgm:pt modelId="{60075E3E-3742-4FFE-8DED-30712F6454EB}">
      <dgm:prSet phldrT="[Text]"/>
      <dgm:spPr/>
      <dgm:t>
        <a:bodyPr/>
        <a:lstStyle/>
        <a:p>
          <a:r>
            <a:rPr lang="en-US" dirty="0" smtClean="0"/>
            <a:t>Demands for efficiency</a:t>
          </a:r>
          <a:endParaRPr lang="en-US" dirty="0"/>
        </a:p>
      </dgm:t>
    </dgm:pt>
    <dgm:pt modelId="{008EAD91-6EBE-4D53-8265-55AD8BAD9C8A}" type="parTrans" cxnId="{E6351BE4-E88B-4547-BEBF-E3F3861A3F85}">
      <dgm:prSet/>
      <dgm:spPr/>
      <dgm:t>
        <a:bodyPr/>
        <a:lstStyle/>
        <a:p>
          <a:endParaRPr lang="en-US"/>
        </a:p>
      </dgm:t>
    </dgm:pt>
    <dgm:pt modelId="{947877B9-D51F-4E41-B294-6407EEDF23DC}" type="sibTrans" cxnId="{E6351BE4-E88B-4547-BEBF-E3F3861A3F85}">
      <dgm:prSet/>
      <dgm:spPr/>
      <dgm:t>
        <a:bodyPr/>
        <a:lstStyle/>
        <a:p>
          <a:endParaRPr lang="en-US"/>
        </a:p>
      </dgm:t>
    </dgm:pt>
    <dgm:pt modelId="{FBB24B7F-B17A-48B8-AA80-2DD7E9CDDAE7}">
      <dgm:prSet phldrT="[Text]"/>
      <dgm:spPr/>
      <dgm:t>
        <a:bodyPr/>
        <a:lstStyle/>
        <a:p>
          <a:r>
            <a:rPr lang="en-US" dirty="0" smtClean="0"/>
            <a:t>Ambitious Vision</a:t>
          </a:r>
          <a:endParaRPr lang="en-US" dirty="0"/>
        </a:p>
      </dgm:t>
    </dgm:pt>
    <dgm:pt modelId="{35BB9292-7BDE-4A83-9273-E6EEF45FC3BD}" type="parTrans" cxnId="{542E09D7-1386-4F73-B16F-725330D9EB86}">
      <dgm:prSet/>
      <dgm:spPr/>
      <dgm:t>
        <a:bodyPr/>
        <a:lstStyle/>
        <a:p>
          <a:endParaRPr lang="en-US"/>
        </a:p>
      </dgm:t>
    </dgm:pt>
    <dgm:pt modelId="{540EDB7A-8942-4DEB-A833-0CECE6A836ED}" type="sibTrans" cxnId="{542E09D7-1386-4F73-B16F-725330D9EB86}">
      <dgm:prSet/>
      <dgm:spPr/>
      <dgm:t>
        <a:bodyPr/>
        <a:lstStyle/>
        <a:p>
          <a:endParaRPr lang="en-US"/>
        </a:p>
      </dgm:t>
    </dgm:pt>
    <dgm:pt modelId="{5340799B-0A80-450E-A8EB-B35B1A949122}" type="pres">
      <dgm:prSet presAssocID="{32CFCF3F-CADA-411E-BB78-F9A0CBA7BB14}" presName="Name0" presStyleCnt="0">
        <dgm:presLayoutVars>
          <dgm:chMax val="1"/>
          <dgm:dir/>
          <dgm:animLvl val="ctr"/>
          <dgm:resizeHandles val="exact"/>
        </dgm:presLayoutVars>
      </dgm:prSet>
      <dgm:spPr/>
      <dgm:t>
        <a:bodyPr/>
        <a:lstStyle/>
        <a:p>
          <a:endParaRPr lang="en-US"/>
        </a:p>
      </dgm:t>
    </dgm:pt>
    <dgm:pt modelId="{816A30E8-0881-4108-829F-63F9345AB87F}" type="pres">
      <dgm:prSet presAssocID="{C5EF572B-9BEB-4E7C-9FDB-F08966C25AE6}" presName="centerShape" presStyleLbl="node0" presStyleIdx="0" presStyleCnt="1"/>
      <dgm:spPr/>
      <dgm:t>
        <a:bodyPr/>
        <a:lstStyle/>
        <a:p>
          <a:endParaRPr lang="en-US"/>
        </a:p>
      </dgm:t>
    </dgm:pt>
    <dgm:pt modelId="{E3FAF227-73CA-4132-AF36-8FFFD6805548}" type="pres">
      <dgm:prSet presAssocID="{1F7D207D-FCC9-4F56-AE7A-574BC25FF72C}" presName="parTrans" presStyleLbl="sibTrans2D1" presStyleIdx="0" presStyleCnt="4"/>
      <dgm:spPr/>
      <dgm:t>
        <a:bodyPr/>
        <a:lstStyle/>
        <a:p>
          <a:endParaRPr lang="en-US"/>
        </a:p>
      </dgm:t>
    </dgm:pt>
    <dgm:pt modelId="{B1E66E28-F39A-4153-98C1-D70FC7F27DF9}" type="pres">
      <dgm:prSet presAssocID="{1F7D207D-FCC9-4F56-AE7A-574BC25FF72C}" presName="connectorText" presStyleLbl="sibTrans2D1" presStyleIdx="0" presStyleCnt="4"/>
      <dgm:spPr/>
      <dgm:t>
        <a:bodyPr/>
        <a:lstStyle/>
        <a:p>
          <a:endParaRPr lang="en-US"/>
        </a:p>
      </dgm:t>
    </dgm:pt>
    <dgm:pt modelId="{7F734BED-33DC-419E-A926-1CEE2059E84B}" type="pres">
      <dgm:prSet presAssocID="{60C19696-A51A-419E-BBD2-2D412AD29215}" presName="node" presStyleLbl="node1" presStyleIdx="0" presStyleCnt="4">
        <dgm:presLayoutVars>
          <dgm:bulletEnabled val="1"/>
        </dgm:presLayoutVars>
      </dgm:prSet>
      <dgm:spPr/>
      <dgm:t>
        <a:bodyPr/>
        <a:lstStyle/>
        <a:p>
          <a:endParaRPr lang="en-US"/>
        </a:p>
      </dgm:t>
    </dgm:pt>
    <dgm:pt modelId="{96C0B477-AA9F-44C0-8F98-0DF7AD087124}" type="pres">
      <dgm:prSet presAssocID="{F070598B-1595-40AD-91CA-B1BC7AA32AE8}" presName="parTrans" presStyleLbl="sibTrans2D1" presStyleIdx="1" presStyleCnt="4"/>
      <dgm:spPr/>
      <dgm:t>
        <a:bodyPr/>
        <a:lstStyle/>
        <a:p>
          <a:endParaRPr lang="en-US"/>
        </a:p>
      </dgm:t>
    </dgm:pt>
    <dgm:pt modelId="{DF2309E5-1500-465D-8B0A-E7D48ED0CD80}" type="pres">
      <dgm:prSet presAssocID="{F070598B-1595-40AD-91CA-B1BC7AA32AE8}" presName="connectorText" presStyleLbl="sibTrans2D1" presStyleIdx="1" presStyleCnt="4"/>
      <dgm:spPr/>
      <dgm:t>
        <a:bodyPr/>
        <a:lstStyle/>
        <a:p>
          <a:endParaRPr lang="en-US"/>
        </a:p>
      </dgm:t>
    </dgm:pt>
    <dgm:pt modelId="{E409ABD1-1D31-47C9-8CB6-B14D54180658}" type="pres">
      <dgm:prSet presAssocID="{5F80FB23-B3B8-44CE-9F72-8BD07DE98C1B}" presName="node" presStyleLbl="node1" presStyleIdx="1" presStyleCnt="4">
        <dgm:presLayoutVars>
          <dgm:bulletEnabled val="1"/>
        </dgm:presLayoutVars>
      </dgm:prSet>
      <dgm:spPr/>
      <dgm:t>
        <a:bodyPr/>
        <a:lstStyle/>
        <a:p>
          <a:endParaRPr lang="en-US"/>
        </a:p>
      </dgm:t>
    </dgm:pt>
    <dgm:pt modelId="{572F5C17-85CB-4A3F-A39D-D5EC40EFAA84}" type="pres">
      <dgm:prSet presAssocID="{008EAD91-6EBE-4D53-8265-55AD8BAD9C8A}" presName="parTrans" presStyleLbl="sibTrans2D1" presStyleIdx="2" presStyleCnt="4"/>
      <dgm:spPr/>
      <dgm:t>
        <a:bodyPr/>
        <a:lstStyle/>
        <a:p>
          <a:endParaRPr lang="en-US"/>
        </a:p>
      </dgm:t>
    </dgm:pt>
    <dgm:pt modelId="{8CCCC0B6-97AF-4961-A7EE-A2FE26CEFB93}" type="pres">
      <dgm:prSet presAssocID="{008EAD91-6EBE-4D53-8265-55AD8BAD9C8A}" presName="connectorText" presStyleLbl="sibTrans2D1" presStyleIdx="2" presStyleCnt="4"/>
      <dgm:spPr/>
      <dgm:t>
        <a:bodyPr/>
        <a:lstStyle/>
        <a:p>
          <a:endParaRPr lang="en-US"/>
        </a:p>
      </dgm:t>
    </dgm:pt>
    <dgm:pt modelId="{01BF4221-E989-430B-8AE3-4AD2196F604E}" type="pres">
      <dgm:prSet presAssocID="{60075E3E-3742-4FFE-8DED-30712F6454EB}" presName="node" presStyleLbl="node1" presStyleIdx="2" presStyleCnt="4">
        <dgm:presLayoutVars>
          <dgm:bulletEnabled val="1"/>
        </dgm:presLayoutVars>
      </dgm:prSet>
      <dgm:spPr/>
      <dgm:t>
        <a:bodyPr/>
        <a:lstStyle/>
        <a:p>
          <a:endParaRPr lang="en-US"/>
        </a:p>
      </dgm:t>
    </dgm:pt>
    <dgm:pt modelId="{43B50D8B-8C50-45F9-AD52-D25CA3DCA353}" type="pres">
      <dgm:prSet presAssocID="{35BB9292-7BDE-4A83-9273-E6EEF45FC3BD}" presName="parTrans" presStyleLbl="sibTrans2D1" presStyleIdx="3" presStyleCnt="4"/>
      <dgm:spPr/>
      <dgm:t>
        <a:bodyPr/>
        <a:lstStyle/>
        <a:p>
          <a:endParaRPr lang="en-US"/>
        </a:p>
      </dgm:t>
    </dgm:pt>
    <dgm:pt modelId="{06F6D9EB-141B-479F-96A7-8A55F60412A7}" type="pres">
      <dgm:prSet presAssocID="{35BB9292-7BDE-4A83-9273-E6EEF45FC3BD}" presName="connectorText" presStyleLbl="sibTrans2D1" presStyleIdx="3" presStyleCnt="4"/>
      <dgm:spPr/>
      <dgm:t>
        <a:bodyPr/>
        <a:lstStyle/>
        <a:p>
          <a:endParaRPr lang="en-US"/>
        </a:p>
      </dgm:t>
    </dgm:pt>
    <dgm:pt modelId="{7655FAA6-9179-4704-BB95-40E185F8E9A6}" type="pres">
      <dgm:prSet presAssocID="{FBB24B7F-B17A-48B8-AA80-2DD7E9CDDAE7}" presName="node" presStyleLbl="node1" presStyleIdx="3" presStyleCnt="4">
        <dgm:presLayoutVars>
          <dgm:bulletEnabled val="1"/>
        </dgm:presLayoutVars>
      </dgm:prSet>
      <dgm:spPr/>
      <dgm:t>
        <a:bodyPr/>
        <a:lstStyle/>
        <a:p>
          <a:endParaRPr lang="en-US"/>
        </a:p>
      </dgm:t>
    </dgm:pt>
  </dgm:ptLst>
  <dgm:cxnLst>
    <dgm:cxn modelId="{80B189CD-B9C9-46BD-A99D-481D1F417A44}" srcId="{32CFCF3F-CADA-411E-BB78-F9A0CBA7BB14}" destId="{C5EF572B-9BEB-4E7C-9FDB-F08966C25AE6}" srcOrd="0" destOrd="0" parTransId="{9DCBFE72-8684-4171-9C66-21798DA62E28}" sibTransId="{39BF3F0F-8D1F-4495-945A-7E2763DDA24D}"/>
    <dgm:cxn modelId="{0851298C-A009-4064-9F73-AEB67E7A2F5F}" type="presOf" srcId="{32CFCF3F-CADA-411E-BB78-F9A0CBA7BB14}" destId="{5340799B-0A80-450E-A8EB-B35B1A949122}" srcOrd="0" destOrd="0" presId="urn:microsoft.com/office/officeart/2005/8/layout/radial5"/>
    <dgm:cxn modelId="{E6351BE4-E88B-4547-BEBF-E3F3861A3F85}" srcId="{C5EF572B-9BEB-4E7C-9FDB-F08966C25AE6}" destId="{60075E3E-3742-4FFE-8DED-30712F6454EB}" srcOrd="2" destOrd="0" parTransId="{008EAD91-6EBE-4D53-8265-55AD8BAD9C8A}" sibTransId="{947877B9-D51F-4E41-B294-6407EEDF23DC}"/>
    <dgm:cxn modelId="{4255F498-E19C-4557-8C7E-013635425C31}" srcId="{C5EF572B-9BEB-4E7C-9FDB-F08966C25AE6}" destId="{5F80FB23-B3B8-44CE-9F72-8BD07DE98C1B}" srcOrd="1" destOrd="0" parTransId="{F070598B-1595-40AD-91CA-B1BC7AA32AE8}" sibTransId="{7044CBF3-9D75-4342-968F-579DB4AAAFA0}"/>
    <dgm:cxn modelId="{232BFC36-FA58-4D64-AD3B-C02A8D6FF6D9}" type="presOf" srcId="{F070598B-1595-40AD-91CA-B1BC7AA32AE8}" destId="{96C0B477-AA9F-44C0-8F98-0DF7AD087124}" srcOrd="0" destOrd="0" presId="urn:microsoft.com/office/officeart/2005/8/layout/radial5"/>
    <dgm:cxn modelId="{D787C276-EA81-4507-9B23-EEE667F2AE00}" type="presOf" srcId="{1F7D207D-FCC9-4F56-AE7A-574BC25FF72C}" destId="{B1E66E28-F39A-4153-98C1-D70FC7F27DF9}" srcOrd="1" destOrd="0" presId="urn:microsoft.com/office/officeart/2005/8/layout/radial5"/>
    <dgm:cxn modelId="{542E09D7-1386-4F73-B16F-725330D9EB86}" srcId="{C5EF572B-9BEB-4E7C-9FDB-F08966C25AE6}" destId="{FBB24B7F-B17A-48B8-AA80-2DD7E9CDDAE7}" srcOrd="3" destOrd="0" parTransId="{35BB9292-7BDE-4A83-9273-E6EEF45FC3BD}" sibTransId="{540EDB7A-8942-4DEB-A833-0CECE6A836ED}"/>
    <dgm:cxn modelId="{6E6FFC61-C6E4-4D7B-B1BA-99CFCC502898}" type="presOf" srcId="{35BB9292-7BDE-4A83-9273-E6EEF45FC3BD}" destId="{43B50D8B-8C50-45F9-AD52-D25CA3DCA353}" srcOrd="0" destOrd="0" presId="urn:microsoft.com/office/officeart/2005/8/layout/radial5"/>
    <dgm:cxn modelId="{ADF18333-9192-4876-9B8B-5DBCCFD264B6}" type="presOf" srcId="{60C19696-A51A-419E-BBD2-2D412AD29215}" destId="{7F734BED-33DC-419E-A926-1CEE2059E84B}" srcOrd="0" destOrd="0" presId="urn:microsoft.com/office/officeart/2005/8/layout/radial5"/>
    <dgm:cxn modelId="{2C9FD4C9-0896-4FA8-AC45-E36113B54519}" type="presOf" srcId="{1F7D207D-FCC9-4F56-AE7A-574BC25FF72C}" destId="{E3FAF227-73CA-4132-AF36-8FFFD6805548}" srcOrd="0" destOrd="0" presId="urn:microsoft.com/office/officeart/2005/8/layout/radial5"/>
    <dgm:cxn modelId="{B6F79787-CD5B-4E93-8463-FAD228313AFC}" type="presOf" srcId="{60075E3E-3742-4FFE-8DED-30712F6454EB}" destId="{01BF4221-E989-430B-8AE3-4AD2196F604E}" srcOrd="0" destOrd="0" presId="urn:microsoft.com/office/officeart/2005/8/layout/radial5"/>
    <dgm:cxn modelId="{69608FBD-7AB9-41AD-8897-41A7D9FEF205}" type="presOf" srcId="{5F80FB23-B3B8-44CE-9F72-8BD07DE98C1B}" destId="{E409ABD1-1D31-47C9-8CB6-B14D54180658}" srcOrd="0" destOrd="0" presId="urn:microsoft.com/office/officeart/2005/8/layout/radial5"/>
    <dgm:cxn modelId="{BB8B44A7-0F00-4DB8-9DF3-E3927B8F92AB}" type="presOf" srcId="{F070598B-1595-40AD-91CA-B1BC7AA32AE8}" destId="{DF2309E5-1500-465D-8B0A-E7D48ED0CD80}" srcOrd="1" destOrd="0" presId="urn:microsoft.com/office/officeart/2005/8/layout/radial5"/>
    <dgm:cxn modelId="{F6F21895-9868-4C1C-A9C9-92CD5506383F}" type="presOf" srcId="{C5EF572B-9BEB-4E7C-9FDB-F08966C25AE6}" destId="{816A30E8-0881-4108-829F-63F9345AB87F}" srcOrd="0" destOrd="0" presId="urn:microsoft.com/office/officeart/2005/8/layout/radial5"/>
    <dgm:cxn modelId="{AC61D4DD-E426-4B65-A284-AE705E201EF0}" type="presOf" srcId="{35BB9292-7BDE-4A83-9273-E6EEF45FC3BD}" destId="{06F6D9EB-141B-479F-96A7-8A55F60412A7}" srcOrd="1" destOrd="0" presId="urn:microsoft.com/office/officeart/2005/8/layout/radial5"/>
    <dgm:cxn modelId="{6ED0F0A6-628C-47F1-9AEF-A469BC39F85D}" type="presOf" srcId="{008EAD91-6EBE-4D53-8265-55AD8BAD9C8A}" destId="{572F5C17-85CB-4A3F-A39D-D5EC40EFAA84}" srcOrd="0" destOrd="0" presId="urn:microsoft.com/office/officeart/2005/8/layout/radial5"/>
    <dgm:cxn modelId="{054A1252-3BBF-40EA-B9FF-5C183AEC5589}" type="presOf" srcId="{008EAD91-6EBE-4D53-8265-55AD8BAD9C8A}" destId="{8CCCC0B6-97AF-4961-A7EE-A2FE26CEFB93}" srcOrd="1" destOrd="0" presId="urn:microsoft.com/office/officeart/2005/8/layout/radial5"/>
    <dgm:cxn modelId="{A4E73D93-D696-44F8-9E00-A7363750F7F5}" srcId="{C5EF572B-9BEB-4E7C-9FDB-F08966C25AE6}" destId="{60C19696-A51A-419E-BBD2-2D412AD29215}" srcOrd="0" destOrd="0" parTransId="{1F7D207D-FCC9-4F56-AE7A-574BC25FF72C}" sibTransId="{F2536000-0D56-4986-9AF3-207830173B62}"/>
    <dgm:cxn modelId="{AD8D6859-CB95-4513-B615-E4CEA4D4B20B}" type="presOf" srcId="{FBB24B7F-B17A-48B8-AA80-2DD7E9CDDAE7}" destId="{7655FAA6-9179-4704-BB95-40E185F8E9A6}" srcOrd="0" destOrd="0" presId="urn:microsoft.com/office/officeart/2005/8/layout/radial5"/>
    <dgm:cxn modelId="{FF2DB480-B4B5-4ED4-AE3F-88C18854BE34}" type="presParOf" srcId="{5340799B-0A80-450E-A8EB-B35B1A949122}" destId="{816A30E8-0881-4108-829F-63F9345AB87F}" srcOrd="0" destOrd="0" presId="urn:microsoft.com/office/officeart/2005/8/layout/radial5"/>
    <dgm:cxn modelId="{80082A91-FF47-4917-9D61-B5085465ADAD}" type="presParOf" srcId="{5340799B-0A80-450E-A8EB-B35B1A949122}" destId="{E3FAF227-73CA-4132-AF36-8FFFD6805548}" srcOrd="1" destOrd="0" presId="urn:microsoft.com/office/officeart/2005/8/layout/radial5"/>
    <dgm:cxn modelId="{1320A6DC-CAB9-489F-BAB3-3587DD17FBA3}" type="presParOf" srcId="{E3FAF227-73CA-4132-AF36-8FFFD6805548}" destId="{B1E66E28-F39A-4153-98C1-D70FC7F27DF9}" srcOrd="0" destOrd="0" presId="urn:microsoft.com/office/officeart/2005/8/layout/radial5"/>
    <dgm:cxn modelId="{5F03F28C-F861-4DF6-8DFE-DA746AE1FB25}" type="presParOf" srcId="{5340799B-0A80-450E-A8EB-B35B1A949122}" destId="{7F734BED-33DC-419E-A926-1CEE2059E84B}" srcOrd="2" destOrd="0" presId="urn:microsoft.com/office/officeart/2005/8/layout/radial5"/>
    <dgm:cxn modelId="{41515A8D-BA8E-449A-83ED-DFF35B2B5922}" type="presParOf" srcId="{5340799B-0A80-450E-A8EB-B35B1A949122}" destId="{96C0B477-AA9F-44C0-8F98-0DF7AD087124}" srcOrd="3" destOrd="0" presId="urn:microsoft.com/office/officeart/2005/8/layout/radial5"/>
    <dgm:cxn modelId="{B031DA35-2001-49CB-8513-58CC83A70B05}" type="presParOf" srcId="{96C0B477-AA9F-44C0-8F98-0DF7AD087124}" destId="{DF2309E5-1500-465D-8B0A-E7D48ED0CD80}" srcOrd="0" destOrd="0" presId="urn:microsoft.com/office/officeart/2005/8/layout/radial5"/>
    <dgm:cxn modelId="{A6D0B139-539A-431F-8791-9ABEBE6C4D19}" type="presParOf" srcId="{5340799B-0A80-450E-A8EB-B35B1A949122}" destId="{E409ABD1-1D31-47C9-8CB6-B14D54180658}" srcOrd="4" destOrd="0" presId="urn:microsoft.com/office/officeart/2005/8/layout/radial5"/>
    <dgm:cxn modelId="{D93D0C2F-54B7-449C-9FA9-63DFE037DB6C}" type="presParOf" srcId="{5340799B-0A80-450E-A8EB-B35B1A949122}" destId="{572F5C17-85CB-4A3F-A39D-D5EC40EFAA84}" srcOrd="5" destOrd="0" presId="urn:microsoft.com/office/officeart/2005/8/layout/radial5"/>
    <dgm:cxn modelId="{19F8F269-D98E-467F-8A21-86DAA690A574}" type="presParOf" srcId="{572F5C17-85CB-4A3F-A39D-D5EC40EFAA84}" destId="{8CCCC0B6-97AF-4961-A7EE-A2FE26CEFB93}" srcOrd="0" destOrd="0" presId="urn:microsoft.com/office/officeart/2005/8/layout/radial5"/>
    <dgm:cxn modelId="{9384251C-246B-4E6B-874C-A8F12D2451AE}" type="presParOf" srcId="{5340799B-0A80-450E-A8EB-B35B1A949122}" destId="{01BF4221-E989-430B-8AE3-4AD2196F604E}" srcOrd="6" destOrd="0" presId="urn:microsoft.com/office/officeart/2005/8/layout/radial5"/>
    <dgm:cxn modelId="{E9D28A3B-569F-4FFB-A048-A681694C7CE2}" type="presParOf" srcId="{5340799B-0A80-450E-A8EB-B35B1A949122}" destId="{43B50D8B-8C50-45F9-AD52-D25CA3DCA353}" srcOrd="7" destOrd="0" presId="urn:microsoft.com/office/officeart/2005/8/layout/radial5"/>
    <dgm:cxn modelId="{D9AE930C-004F-4FF7-93CF-BF24C7042CB1}" type="presParOf" srcId="{43B50D8B-8C50-45F9-AD52-D25CA3DCA353}" destId="{06F6D9EB-141B-479F-96A7-8A55F60412A7}" srcOrd="0" destOrd="0" presId="urn:microsoft.com/office/officeart/2005/8/layout/radial5"/>
    <dgm:cxn modelId="{081D1935-ED49-4AF5-AFBA-7EA05B1544C7}" type="presParOf" srcId="{5340799B-0A80-450E-A8EB-B35B1A949122}" destId="{7655FAA6-9179-4704-BB95-40E185F8E9A6}" srcOrd="8"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338C642-A0B8-4035-9BD1-1CADABE19756}" type="doc">
      <dgm:prSet loTypeId="urn:microsoft.com/office/officeart/2005/8/layout/hierarchy4" loCatId="list" qsTypeId="urn:microsoft.com/office/officeart/2005/8/quickstyle/simple5" qsCatId="simple" csTypeId="urn:microsoft.com/office/officeart/2005/8/colors/colorful3" csCatId="colorful" phldr="1"/>
      <dgm:spPr/>
      <dgm:t>
        <a:bodyPr/>
        <a:lstStyle/>
        <a:p>
          <a:endParaRPr lang="en-US"/>
        </a:p>
      </dgm:t>
    </dgm:pt>
    <dgm:pt modelId="{CDF1DF41-46AD-4EFE-BE5A-7E194F08C376}">
      <dgm:prSet phldrT="[Text]"/>
      <dgm:spPr/>
      <dgm:t>
        <a:bodyPr/>
        <a:lstStyle/>
        <a:p>
          <a:r>
            <a:rPr lang="en-US" dirty="0" smtClean="0"/>
            <a:t>Obstacles</a:t>
          </a:r>
          <a:endParaRPr lang="en-US" dirty="0"/>
        </a:p>
      </dgm:t>
    </dgm:pt>
    <dgm:pt modelId="{6C6E6DA6-A3EE-46DE-AA27-0C72BD0E41BD}" type="parTrans" cxnId="{1A8B9A8B-2EBE-4C6E-A029-B1E849E6E73D}">
      <dgm:prSet/>
      <dgm:spPr/>
      <dgm:t>
        <a:bodyPr/>
        <a:lstStyle/>
        <a:p>
          <a:endParaRPr lang="en-US"/>
        </a:p>
      </dgm:t>
    </dgm:pt>
    <dgm:pt modelId="{ABF8BAAD-B03F-4414-8227-EDF4814BFD3C}" type="sibTrans" cxnId="{1A8B9A8B-2EBE-4C6E-A029-B1E849E6E73D}">
      <dgm:prSet/>
      <dgm:spPr/>
      <dgm:t>
        <a:bodyPr/>
        <a:lstStyle/>
        <a:p>
          <a:endParaRPr lang="en-US"/>
        </a:p>
      </dgm:t>
    </dgm:pt>
    <dgm:pt modelId="{37A29340-6F38-4A91-BF0F-029884F846ED}">
      <dgm:prSet phldrT="[Text]"/>
      <dgm:spPr/>
      <dgm:t>
        <a:bodyPr/>
        <a:lstStyle/>
        <a:p>
          <a:r>
            <a:rPr lang="en-US" dirty="0" smtClean="0"/>
            <a:t>Management Teams Lacking Fundamentals</a:t>
          </a:r>
          <a:endParaRPr lang="en-US" dirty="0"/>
        </a:p>
      </dgm:t>
    </dgm:pt>
    <dgm:pt modelId="{7319133C-18E8-43D8-9B9C-2BC4CD15F8E4}" type="parTrans" cxnId="{838C11F6-F9CA-46BE-8BD8-4613BA0C955A}">
      <dgm:prSet/>
      <dgm:spPr/>
      <dgm:t>
        <a:bodyPr/>
        <a:lstStyle/>
        <a:p>
          <a:endParaRPr lang="en-US"/>
        </a:p>
      </dgm:t>
    </dgm:pt>
    <dgm:pt modelId="{8D058B69-5901-43E0-B96B-71C7AD642731}" type="sibTrans" cxnId="{838C11F6-F9CA-46BE-8BD8-4613BA0C955A}">
      <dgm:prSet/>
      <dgm:spPr/>
      <dgm:t>
        <a:bodyPr/>
        <a:lstStyle/>
        <a:p>
          <a:endParaRPr lang="en-US"/>
        </a:p>
      </dgm:t>
    </dgm:pt>
    <dgm:pt modelId="{A3FE09A3-F288-4632-AD48-4522F6348BC1}">
      <dgm:prSet phldrT="[Text]"/>
      <dgm:spPr/>
      <dgm:t>
        <a:bodyPr/>
        <a:lstStyle/>
        <a:p>
          <a:r>
            <a:rPr lang="en-US" dirty="0" smtClean="0">
              <a:latin typeface="Calibri" pitchFamily="34" charset="0"/>
            </a:rPr>
            <a:t>Planning, organizing &amp; control tools</a:t>
          </a:r>
        </a:p>
        <a:p>
          <a:r>
            <a:rPr lang="en-US" dirty="0" smtClean="0">
              <a:latin typeface="Calibri" pitchFamily="34" charset="0"/>
            </a:rPr>
            <a:t>Established practices &amp; traditions</a:t>
          </a:r>
        </a:p>
        <a:p>
          <a:r>
            <a:rPr lang="en-US" dirty="0" smtClean="0">
              <a:latin typeface="Calibri" pitchFamily="34" charset="0"/>
            </a:rPr>
            <a:t>Proper governance</a:t>
          </a:r>
        </a:p>
        <a:p>
          <a:r>
            <a:rPr lang="en-US" dirty="0" smtClean="0">
              <a:latin typeface="Calibri" pitchFamily="34" charset="0"/>
            </a:rPr>
            <a:t>Awareness &amp; application of modern approaches</a:t>
          </a:r>
          <a:endParaRPr lang="en-US" dirty="0">
            <a:latin typeface="Calibri" pitchFamily="34" charset="0"/>
          </a:endParaRPr>
        </a:p>
      </dgm:t>
    </dgm:pt>
    <dgm:pt modelId="{75EE50AB-CDE4-4AFE-8CCB-A13C6071682F}" type="parTrans" cxnId="{9D44679C-C4AB-4610-BC89-CD83B9AD1AE8}">
      <dgm:prSet/>
      <dgm:spPr/>
      <dgm:t>
        <a:bodyPr/>
        <a:lstStyle/>
        <a:p>
          <a:endParaRPr lang="en-US"/>
        </a:p>
      </dgm:t>
    </dgm:pt>
    <dgm:pt modelId="{6199C028-1E24-40C8-8AD6-DA8684D7DD7E}" type="sibTrans" cxnId="{9D44679C-C4AB-4610-BC89-CD83B9AD1AE8}">
      <dgm:prSet/>
      <dgm:spPr/>
      <dgm:t>
        <a:bodyPr/>
        <a:lstStyle/>
        <a:p>
          <a:endParaRPr lang="en-US"/>
        </a:p>
      </dgm:t>
    </dgm:pt>
    <dgm:pt modelId="{A6460917-A7D9-4BBA-A50E-149B5A473534}">
      <dgm:prSet phldrT="[Text]"/>
      <dgm:spPr/>
      <dgm:t>
        <a:bodyPr/>
        <a:lstStyle/>
        <a:p>
          <a:r>
            <a:rPr lang="en-US" dirty="0" smtClean="0"/>
            <a:t>Organization Cultures Lacking</a:t>
          </a:r>
          <a:endParaRPr lang="en-US" dirty="0"/>
        </a:p>
      </dgm:t>
    </dgm:pt>
    <dgm:pt modelId="{C82BF053-E70F-4E80-8CFF-9D5AFA74C1BF}" type="parTrans" cxnId="{297D951C-EAD0-4C9F-8389-26C2BA985CAC}">
      <dgm:prSet/>
      <dgm:spPr/>
      <dgm:t>
        <a:bodyPr/>
        <a:lstStyle/>
        <a:p>
          <a:endParaRPr lang="en-US"/>
        </a:p>
      </dgm:t>
    </dgm:pt>
    <dgm:pt modelId="{0923B4B5-ACE5-480A-AD67-C26D102D60B7}" type="sibTrans" cxnId="{297D951C-EAD0-4C9F-8389-26C2BA985CAC}">
      <dgm:prSet/>
      <dgm:spPr/>
      <dgm:t>
        <a:bodyPr/>
        <a:lstStyle/>
        <a:p>
          <a:endParaRPr lang="en-US"/>
        </a:p>
      </dgm:t>
    </dgm:pt>
    <dgm:pt modelId="{A75E0050-41E4-48A2-9106-A4764776F21B}">
      <dgm:prSet phldrT="[Text]"/>
      <dgm:spPr/>
      <dgm:t>
        <a:bodyPr/>
        <a:lstStyle/>
        <a:p>
          <a:r>
            <a:rPr lang="en-US" dirty="0" smtClean="0">
              <a:latin typeface="Calibri" pitchFamily="34" charset="0"/>
            </a:rPr>
            <a:t>Focus on performance</a:t>
          </a:r>
        </a:p>
        <a:p>
          <a:r>
            <a:rPr lang="en-US" dirty="0" smtClean="0">
              <a:latin typeface="Calibri" pitchFamily="34" charset="0"/>
            </a:rPr>
            <a:t>Customer orientation</a:t>
          </a:r>
        </a:p>
        <a:p>
          <a:r>
            <a:rPr lang="en-US" dirty="0" smtClean="0">
              <a:latin typeface="Calibri" pitchFamily="34" charset="0"/>
            </a:rPr>
            <a:t>Professional attitudes &amp; norms</a:t>
          </a:r>
        </a:p>
        <a:p>
          <a:r>
            <a:rPr lang="en-US" dirty="0" smtClean="0">
              <a:latin typeface="Calibri" pitchFamily="34" charset="0"/>
            </a:rPr>
            <a:t>Healthy relationships among managers and employees</a:t>
          </a:r>
        </a:p>
        <a:p>
          <a:r>
            <a:rPr lang="en-US" dirty="0" smtClean="0">
              <a:latin typeface="Calibri" pitchFamily="34" charset="0"/>
            </a:rPr>
            <a:t>Opportunities for growth, creativity &amp; enjoyment</a:t>
          </a:r>
          <a:endParaRPr lang="en-US" dirty="0">
            <a:latin typeface="Calibri" pitchFamily="34" charset="0"/>
          </a:endParaRPr>
        </a:p>
      </dgm:t>
    </dgm:pt>
    <dgm:pt modelId="{49DE8C70-B055-4AD1-98F5-575E39F586CF}" type="parTrans" cxnId="{5E4BCF5A-AACB-416D-94DF-4806EB9A4257}">
      <dgm:prSet/>
      <dgm:spPr/>
      <dgm:t>
        <a:bodyPr/>
        <a:lstStyle/>
        <a:p>
          <a:endParaRPr lang="en-US"/>
        </a:p>
      </dgm:t>
    </dgm:pt>
    <dgm:pt modelId="{FB5CAE65-0126-43FC-BABB-6547CCE346FE}" type="sibTrans" cxnId="{5E4BCF5A-AACB-416D-94DF-4806EB9A4257}">
      <dgm:prSet/>
      <dgm:spPr/>
      <dgm:t>
        <a:bodyPr/>
        <a:lstStyle/>
        <a:p>
          <a:endParaRPr lang="en-US"/>
        </a:p>
      </dgm:t>
    </dgm:pt>
    <dgm:pt modelId="{83EC9553-A491-4856-9FD1-338951797FDB}">
      <dgm:prSet/>
      <dgm:spPr/>
      <dgm:t>
        <a:bodyPr/>
        <a:lstStyle/>
        <a:p>
          <a:r>
            <a:rPr lang="en-US" dirty="0" smtClean="0"/>
            <a:t>Education &amp; Development Systems Producing</a:t>
          </a:r>
          <a:endParaRPr lang="en-US" dirty="0"/>
        </a:p>
      </dgm:t>
    </dgm:pt>
    <dgm:pt modelId="{40A0620D-9FB5-4000-B609-4973E3CF5583}" type="parTrans" cxnId="{EED4E3DC-A2F9-4565-BEEA-22F819943FF6}">
      <dgm:prSet/>
      <dgm:spPr/>
      <dgm:t>
        <a:bodyPr/>
        <a:lstStyle/>
        <a:p>
          <a:endParaRPr lang="en-US"/>
        </a:p>
      </dgm:t>
    </dgm:pt>
    <dgm:pt modelId="{AF3B7B68-ABA6-4138-A0A1-0D42CB61DFAF}" type="sibTrans" cxnId="{EED4E3DC-A2F9-4565-BEEA-22F819943FF6}">
      <dgm:prSet/>
      <dgm:spPr/>
      <dgm:t>
        <a:bodyPr/>
        <a:lstStyle/>
        <a:p>
          <a:endParaRPr lang="en-US"/>
        </a:p>
      </dgm:t>
    </dgm:pt>
    <dgm:pt modelId="{7B61506A-64FF-40B1-B107-1BC756897B8A}">
      <dgm:prSet/>
      <dgm:spPr/>
      <dgm:t>
        <a:bodyPr/>
        <a:lstStyle/>
        <a:p>
          <a:r>
            <a:rPr lang="en-US" dirty="0" smtClean="0">
              <a:latin typeface="Calibri" pitchFamily="34" charset="0"/>
            </a:rPr>
            <a:t>Shortage of qualified professionals, e.g., HR &amp; Marketing</a:t>
          </a:r>
          <a:endParaRPr lang="en-US" dirty="0">
            <a:latin typeface="Calibri" pitchFamily="34" charset="0"/>
          </a:endParaRPr>
        </a:p>
      </dgm:t>
    </dgm:pt>
    <dgm:pt modelId="{1AA00661-8539-48B4-BDF5-88EEFB6A33D4}" type="parTrans" cxnId="{F87B770E-A6A8-41BD-BD21-4A19B629445A}">
      <dgm:prSet/>
      <dgm:spPr/>
      <dgm:t>
        <a:bodyPr/>
        <a:lstStyle/>
        <a:p>
          <a:endParaRPr lang="en-US"/>
        </a:p>
      </dgm:t>
    </dgm:pt>
    <dgm:pt modelId="{68BE47A0-7DC8-4868-BBC6-122E4A940A7E}" type="sibTrans" cxnId="{F87B770E-A6A8-41BD-BD21-4A19B629445A}">
      <dgm:prSet/>
      <dgm:spPr/>
      <dgm:t>
        <a:bodyPr/>
        <a:lstStyle/>
        <a:p>
          <a:endParaRPr lang="en-US"/>
        </a:p>
      </dgm:t>
    </dgm:pt>
    <dgm:pt modelId="{F439BA66-D073-4001-A68C-94DAB1EBE0CD}" type="pres">
      <dgm:prSet presAssocID="{A338C642-A0B8-4035-9BD1-1CADABE19756}" presName="Name0" presStyleCnt="0">
        <dgm:presLayoutVars>
          <dgm:chPref val="1"/>
          <dgm:dir/>
          <dgm:animOne val="branch"/>
          <dgm:animLvl val="lvl"/>
          <dgm:resizeHandles/>
        </dgm:presLayoutVars>
      </dgm:prSet>
      <dgm:spPr/>
      <dgm:t>
        <a:bodyPr/>
        <a:lstStyle/>
        <a:p>
          <a:endParaRPr lang="en-US"/>
        </a:p>
      </dgm:t>
    </dgm:pt>
    <dgm:pt modelId="{14318BEE-834D-4016-AA88-7F696A1BA833}" type="pres">
      <dgm:prSet presAssocID="{CDF1DF41-46AD-4EFE-BE5A-7E194F08C376}" presName="vertOne" presStyleCnt="0"/>
      <dgm:spPr/>
    </dgm:pt>
    <dgm:pt modelId="{525174B2-8240-4761-88A9-9780DE2AD2BA}" type="pres">
      <dgm:prSet presAssocID="{CDF1DF41-46AD-4EFE-BE5A-7E194F08C376}" presName="txOne" presStyleLbl="node0" presStyleIdx="0" presStyleCnt="1">
        <dgm:presLayoutVars>
          <dgm:chPref val="3"/>
        </dgm:presLayoutVars>
      </dgm:prSet>
      <dgm:spPr/>
      <dgm:t>
        <a:bodyPr/>
        <a:lstStyle/>
        <a:p>
          <a:endParaRPr lang="en-US"/>
        </a:p>
      </dgm:t>
    </dgm:pt>
    <dgm:pt modelId="{9A913B53-A84E-47A3-8015-F7811F87FDA1}" type="pres">
      <dgm:prSet presAssocID="{CDF1DF41-46AD-4EFE-BE5A-7E194F08C376}" presName="parTransOne" presStyleCnt="0"/>
      <dgm:spPr/>
    </dgm:pt>
    <dgm:pt modelId="{C0E196E2-2DD9-4B5B-B3FE-A0548B179146}" type="pres">
      <dgm:prSet presAssocID="{CDF1DF41-46AD-4EFE-BE5A-7E194F08C376}" presName="horzOne" presStyleCnt="0"/>
      <dgm:spPr/>
    </dgm:pt>
    <dgm:pt modelId="{19474756-2E55-4D91-8930-54A91F5D00F2}" type="pres">
      <dgm:prSet presAssocID="{37A29340-6F38-4A91-BF0F-029884F846ED}" presName="vertTwo" presStyleCnt="0"/>
      <dgm:spPr/>
    </dgm:pt>
    <dgm:pt modelId="{3690C2DF-4E89-4530-8993-6C832D4E91E5}" type="pres">
      <dgm:prSet presAssocID="{37A29340-6F38-4A91-BF0F-029884F846ED}" presName="txTwo" presStyleLbl="node2" presStyleIdx="0" presStyleCnt="3" custScaleY="40373">
        <dgm:presLayoutVars>
          <dgm:chPref val="3"/>
        </dgm:presLayoutVars>
      </dgm:prSet>
      <dgm:spPr/>
      <dgm:t>
        <a:bodyPr/>
        <a:lstStyle/>
        <a:p>
          <a:endParaRPr lang="en-US"/>
        </a:p>
      </dgm:t>
    </dgm:pt>
    <dgm:pt modelId="{D2807DB2-F0C7-44DB-A03E-7CB848D1C0B0}" type="pres">
      <dgm:prSet presAssocID="{37A29340-6F38-4A91-BF0F-029884F846ED}" presName="parTransTwo" presStyleCnt="0"/>
      <dgm:spPr/>
    </dgm:pt>
    <dgm:pt modelId="{50FAACF8-66D2-476D-A311-5B16D6076179}" type="pres">
      <dgm:prSet presAssocID="{37A29340-6F38-4A91-BF0F-029884F846ED}" presName="horzTwo" presStyleCnt="0"/>
      <dgm:spPr/>
    </dgm:pt>
    <dgm:pt modelId="{F0751A12-0CA8-4671-A233-F28A63DB9AA3}" type="pres">
      <dgm:prSet presAssocID="{A3FE09A3-F288-4632-AD48-4522F6348BC1}" presName="vertThree" presStyleCnt="0"/>
      <dgm:spPr/>
    </dgm:pt>
    <dgm:pt modelId="{2D406952-C236-4035-9ABA-D586B1A065EA}" type="pres">
      <dgm:prSet presAssocID="{A3FE09A3-F288-4632-AD48-4522F6348BC1}" presName="txThree" presStyleLbl="node3" presStyleIdx="0" presStyleCnt="3" custScaleY="110667">
        <dgm:presLayoutVars>
          <dgm:chPref val="3"/>
        </dgm:presLayoutVars>
      </dgm:prSet>
      <dgm:spPr/>
      <dgm:t>
        <a:bodyPr/>
        <a:lstStyle/>
        <a:p>
          <a:endParaRPr lang="en-US"/>
        </a:p>
      </dgm:t>
    </dgm:pt>
    <dgm:pt modelId="{9724C720-7490-4426-918F-873A15D77F68}" type="pres">
      <dgm:prSet presAssocID="{A3FE09A3-F288-4632-AD48-4522F6348BC1}" presName="horzThree" presStyleCnt="0"/>
      <dgm:spPr/>
    </dgm:pt>
    <dgm:pt modelId="{9E9C9E3C-44FC-4051-BF71-66A66F30DA0E}" type="pres">
      <dgm:prSet presAssocID="{8D058B69-5901-43E0-B96B-71C7AD642731}" presName="sibSpaceTwo" presStyleCnt="0"/>
      <dgm:spPr/>
    </dgm:pt>
    <dgm:pt modelId="{39C6569A-64CC-4E73-8BA1-C56E41FE8118}" type="pres">
      <dgm:prSet presAssocID="{A6460917-A7D9-4BBA-A50E-149B5A473534}" presName="vertTwo" presStyleCnt="0"/>
      <dgm:spPr/>
    </dgm:pt>
    <dgm:pt modelId="{755CA796-7F1D-4F75-849C-1A66F39B18B4}" type="pres">
      <dgm:prSet presAssocID="{A6460917-A7D9-4BBA-A50E-149B5A473534}" presName="txTwo" presStyleLbl="node2" presStyleIdx="1" presStyleCnt="3" custScaleY="38037">
        <dgm:presLayoutVars>
          <dgm:chPref val="3"/>
        </dgm:presLayoutVars>
      </dgm:prSet>
      <dgm:spPr/>
      <dgm:t>
        <a:bodyPr/>
        <a:lstStyle/>
        <a:p>
          <a:endParaRPr lang="en-US"/>
        </a:p>
      </dgm:t>
    </dgm:pt>
    <dgm:pt modelId="{9AA5C6A4-30C4-4F4F-B996-654B75E1A612}" type="pres">
      <dgm:prSet presAssocID="{A6460917-A7D9-4BBA-A50E-149B5A473534}" presName="parTransTwo" presStyleCnt="0"/>
      <dgm:spPr/>
    </dgm:pt>
    <dgm:pt modelId="{04A265E1-BCC0-45D4-8AB5-14C0B32D6FA3}" type="pres">
      <dgm:prSet presAssocID="{A6460917-A7D9-4BBA-A50E-149B5A473534}" presName="horzTwo" presStyleCnt="0"/>
      <dgm:spPr/>
    </dgm:pt>
    <dgm:pt modelId="{83EF3F74-6B9D-4F62-BF93-86A7C71EAACE}" type="pres">
      <dgm:prSet presAssocID="{A75E0050-41E4-48A2-9106-A4764776F21B}" presName="vertThree" presStyleCnt="0"/>
      <dgm:spPr/>
    </dgm:pt>
    <dgm:pt modelId="{EC4AB27B-EB8A-4AEE-ADD6-CADB40C93A28}" type="pres">
      <dgm:prSet presAssocID="{A75E0050-41E4-48A2-9106-A4764776F21B}" presName="txThree" presStyleLbl="node3" presStyleIdx="1" presStyleCnt="3" custScaleY="113686">
        <dgm:presLayoutVars>
          <dgm:chPref val="3"/>
        </dgm:presLayoutVars>
      </dgm:prSet>
      <dgm:spPr/>
      <dgm:t>
        <a:bodyPr/>
        <a:lstStyle/>
        <a:p>
          <a:endParaRPr lang="en-US"/>
        </a:p>
      </dgm:t>
    </dgm:pt>
    <dgm:pt modelId="{D7321937-5787-4B1C-8E23-D5E3FF5F2B9B}" type="pres">
      <dgm:prSet presAssocID="{A75E0050-41E4-48A2-9106-A4764776F21B}" presName="horzThree" presStyleCnt="0"/>
      <dgm:spPr/>
    </dgm:pt>
    <dgm:pt modelId="{B02B8F18-16DF-4F45-8406-77F6BF956769}" type="pres">
      <dgm:prSet presAssocID="{0923B4B5-ACE5-480A-AD67-C26D102D60B7}" presName="sibSpaceTwo" presStyleCnt="0"/>
      <dgm:spPr/>
    </dgm:pt>
    <dgm:pt modelId="{4793D780-ADAB-45B1-8C97-9362CBFD6DE8}" type="pres">
      <dgm:prSet presAssocID="{83EC9553-A491-4856-9FD1-338951797FDB}" presName="vertTwo" presStyleCnt="0"/>
      <dgm:spPr/>
    </dgm:pt>
    <dgm:pt modelId="{845740C2-F8D6-40BB-8415-7290338C42B7}" type="pres">
      <dgm:prSet presAssocID="{83EC9553-A491-4856-9FD1-338951797FDB}" presName="txTwo" presStyleLbl="node2" presStyleIdx="2" presStyleCnt="3" custScaleY="39795">
        <dgm:presLayoutVars>
          <dgm:chPref val="3"/>
        </dgm:presLayoutVars>
      </dgm:prSet>
      <dgm:spPr/>
      <dgm:t>
        <a:bodyPr/>
        <a:lstStyle/>
        <a:p>
          <a:endParaRPr lang="en-US"/>
        </a:p>
      </dgm:t>
    </dgm:pt>
    <dgm:pt modelId="{EDBE5CC4-3264-4BE5-AC38-63BBA81976B6}" type="pres">
      <dgm:prSet presAssocID="{83EC9553-A491-4856-9FD1-338951797FDB}" presName="parTransTwo" presStyleCnt="0"/>
      <dgm:spPr/>
    </dgm:pt>
    <dgm:pt modelId="{BC3866C2-A5FE-4635-B7E3-5290BDEACC5D}" type="pres">
      <dgm:prSet presAssocID="{83EC9553-A491-4856-9FD1-338951797FDB}" presName="horzTwo" presStyleCnt="0"/>
      <dgm:spPr/>
    </dgm:pt>
    <dgm:pt modelId="{79BB8477-823C-448C-BA1F-276933E31E63}" type="pres">
      <dgm:prSet presAssocID="{7B61506A-64FF-40B1-B107-1BC756897B8A}" presName="vertThree" presStyleCnt="0"/>
      <dgm:spPr/>
    </dgm:pt>
    <dgm:pt modelId="{FBEF4961-6783-49E9-9F31-66E54BC5E8E0}" type="pres">
      <dgm:prSet presAssocID="{7B61506A-64FF-40B1-B107-1BC756897B8A}" presName="txThree" presStyleLbl="node3" presStyleIdx="2" presStyleCnt="3" custScaleY="110527">
        <dgm:presLayoutVars>
          <dgm:chPref val="3"/>
        </dgm:presLayoutVars>
      </dgm:prSet>
      <dgm:spPr/>
      <dgm:t>
        <a:bodyPr/>
        <a:lstStyle/>
        <a:p>
          <a:endParaRPr lang="en-US"/>
        </a:p>
      </dgm:t>
    </dgm:pt>
    <dgm:pt modelId="{22EB56D7-5CF5-42F0-BE1C-407CBD2B55A0}" type="pres">
      <dgm:prSet presAssocID="{7B61506A-64FF-40B1-B107-1BC756897B8A}" presName="horzThree" presStyleCnt="0"/>
      <dgm:spPr/>
    </dgm:pt>
  </dgm:ptLst>
  <dgm:cxnLst>
    <dgm:cxn modelId="{9D44679C-C4AB-4610-BC89-CD83B9AD1AE8}" srcId="{37A29340-6F38-4A91-BF0F-029884F846ED}" destId="{A3FE09A3-F288-4632-AD48-4522F6348BC1}" srcOrd="0" destOrd="0" parTransId="{75EE50AB-CDE4-4AFE-8CCB-A13C6071682F}" sibTransId="{6199C028-1E24-40C8-8AD6-DA8684D7DD7E}"/>
    <dgm:cxn modelId="{0359A7A9-A9AB-4D84-AA59-47D3FF025C31}" type="presOf" srcId="{CDF1DF41-46AD-4EFE-BE5A-7E194F08C376}" destId="{525174B2-8240-4761-88A9-9780DE2AD2BA}" srcOrd="0" destOrd="0" presId="urn:microsoft.com/office/officeart/2005/8/layout/hierarchy4"/>
    <dgm:cxn modelId="{1A8B9A8B-2EBE-4C6E-A029-B1E849E6E73D}" srcId="{A338C642-A0B8-4035-9BD1-1CADABE19756}" destId="{CDF1DF41-46AD-4EFE-BE5A-7E194F08C376}" srcOrd="0" destOrd="0" parTransId="{6C6E6DA6-A3EE-46DE-AA27-0C72BD0E41BD}" sibTransId="{ABF8BAAD-B03F-4414-8227-EDF4814BFD3C}"/>
    <dgm:cxn modelId="{F87B770E-A6A8-41BD-BD21-4A19B629445A}" srcId="{83EC9553-A491-4856-9FD1-338951797FDB}" destId="{7B61506A-64FF-40B1-B107-1BC756897B8A}" srcOrd="0" destOrd="0" parTransId="{1AA00661-8539-48B4-BDF5-88EEFB6A33D4}" sibTransId="{68BE47A0-7DC8-4868-BBC6-122E4A940A7E}"/>
    <dgm:cxn modelId="{5E4BCF5A-AACB-416D-94DF-4806EB9A4257}" srcId="{A6460917-A7D9-4BBA-A50E-149B5A473534}" destId="{A75E0050-41E4-48A2-9106-A4764776F21B}" srcOrd="0" destOrd="0" parTransId="{49DE8C70-B055-4AD1-98F5-575E39F586CF}" sibTransId="{FB5CAE65-0126-43FC-BABB-6547CCE346FE}"/>
    <dgm:cxn modelId="{B76E8D5C-4954-434D-8D1C-A49AF19B8A4D}" type="presOf" srcId="{7B61506A-64FF-40B1-B107-1BC756897B8A}" destId="{FBEF4961-6783-49E9-9F31-66E54BC5E8E0}" srcOrd="0" destOrd="0" presId="urn:microsoft.com/office/officeart/2005/8/layout/hierarchy4"/>
    <dgm:cxn modelId="{C6D52756-A90B-4563-92C5-CCED325B86BB}" type="presOf" srcId="{A3FE09A3-F288-4632-AD48-4522F6348BC1}" destId="{2D406952-C236-4035-9ABA-D586B1A065EA}" srcOrd="0" destOrd="0" presId="urn:microsoft.com/office/officeart/2005/8/layout/hierarchy4"/>
    <dgm:cxn modelId="{3D823FFE-034C-4C96-A7B9-82C181391830}" type="presOf" srcId="{37A29340-6F38-4A91-BF0F-029884F846ED}" destId="{3690C2DF-4E89-4530-8993-6C832D4E91E5}" srcOrd="0" destOrd="0" presId="urn:microsoft.com/office/officeart/2005/8/layout/hierarchy4"/>
    <dgm:cxn modelId="{735B1E10-A7AB-4FE2-9625-5901377ADFE2}" type="presOf" srcId="{A6460917-A7D9-4BBA-A50E-149B5A473534}" destId="{755CA796-7F1D-4F75-849C-1A66F39B18B4}" srcOrd="0" destOrd="0" presId="urn:microsoft.com/office/officeart/2005/8/layout/hierarchy4"/>
    <dgm:cxn modelId="{EED4E3DC-A2F9-4565-BEEA-22F819943FF6}" srcId="{CDF1DF41-46AD-4EFE-BE5A-7E194F08C376}" destId="{83EC9553-A491-4856-9FD1-338951797FDB}" srcOrd="2" destOrd="0" parTransId="{40A0620D-9FB5-4000-B609-4973E3CF5583}" sibTransId="{AF3B7B68-ABA6-4138-A0A1-0D42CB61DFAF}"/>
    <dgm:cxn modelId="{838C11F6-F9CA-46BE-8BD8-4613BA0C955A}" srcId="{CDF1DF41-46AD-4EFE-BE5A-7E194F08C376}" destId="{37A29340-6F38-4A91-BF0F-029884F846ED}" srcOrd="0" destOrd="0" parTransId="{7319133C-18E8-43D8-9B9C-2BC4CD15F8E4}" sibTransId="{8D058B69-5901-43E0-B96B-71C7AD642731}"/>
    <dgm:cxn modelId="{2A6D7951-DA6A-49D4-B45C-438A920155E6}" type="presOf" srcId="{A75E0050-41E4-48A2-9106-A4764776F21B}" destId="{EC4AB27B-EB8A-4AEE-ADD6-CADB40C93A28}" srcOrd="0" destOrd="0" presId="urn:microsoft.com/office/officeart/2005/8/layout/hierarchy4"/>
    <dgm:cxn modelId="{C23ACD41-EE65-4B55-85F6-EF3559C4C7A7}" type="presOf" srcId="{83EC9553-A491-4856-9FD1-338951797FDB}" destId="{845740C2-F8D6-40BB-8415-7290338C42B7}" srcOrd="0" destOrd="0" presId="urn:microsoft.com/office/officeart/2005/8/layout/hierarchy4"/>
    <dgm:cxn modelId="{297D951C-EAD0-4C9F-8389-26C2BA985CAC}" srcId="{CDF1DF41-46AD-4EFE-BE5A-7E194F08C376}" destId="{A6460917-A7D9-4BBA-A50E-149B5A473534}" srcOrd="1" destOrd="0" parTransId="{C82BF053-E70F-4E80-8CFF-9D5AFA74C1BF}" sibTransId="{0923B4B5-ACE5-480A-AD67-C26D102D60B7}"/>
    <dgm:cxn modelId="{85E73829-2D8F-4D78-A8DF-5C8FC8271684}" type="presOf" srcId="{A338C642-A0B8-4035-9BD1-1CADABE19756}" destId="{F439BA66-D073-4001-A68C-94DAB1EBE0CD}" srcOrd="0" destOrd="0" presId="urn:microsoft.com/office/officeart/2005/8/layout/hierarchy4"/>
    <dgm:cxn modelId="{07D9421C-1C33-4823-8740-38B992A49F28}" type="presParOf" srcId="{F439BA66-D073-4001-A68C-94DAB1EBE0CD}" destId="{14318BEE-834D-4016-AA88-7F696A1BA833}" srcOrd="0" destOrd="0" presId="urn:microsoft.com/office/officeart/2005/8/layout/hierarchy4"/>
    <dgm:cxn modelId="{9E79B2ED-832A-4EE0-8D98-7B11153B7E46}" type="presParOf" srcId="{14318BEE-834D-4016-AA88-7F696A1BA833}" destId="{525174B2-8240-4761-88A9-9780DE2AD2BA}" srcOrd="0" destOrd="0" presId="urn:microsoft.com/office/officeart/2005/8/layout/hierarchy4"/>
    <dgm:cxn modelId="{817D60C5-DBC8-487C-B3B2-528FC357CF1C}" type="presParOf" srcId="{14318BEE-834D-4016-AA88-7F696A1BA833}" destId="{9A913B53-A84E-47A3-8015-F7811F87FDA1}" srcOrd="1" destOrd="0" presId="urn:microsoft.com/office/officeart/2005/8/layout/hierarchy4"/>
    <dgm:cxn modelId="{7DF5D970-6668-434A-964D-FB8E9F5E367D}" type="presParOf" srcId="{14318BEE-834D-4016-AA88-7F696A1BA833}" destId="{C0E196E2-2DD9-4B5B-B3FE-A0548B179146}" srcOrd="2" destOrd="0" presId="urn:microsoft.com/office/officeart/2005/8/layout/hierarchy4"/>
    <dgm:cxn modelId="{0146C48A-BB7E-4B7A-BD60-D18A2007E1CB}" type="presParOf" srcId="{C0E196E2-2DD9-4B5B-B3FE-A0548B179146}" destId="{19474756-2E55-4D91-8930-54A91F5D00F2}" srcOrd="0" destOrd="0" presId="urn:microsoft.com/office/officeart/2005/8/layout/hierarchy4"/>
    <dgm:cxn modelId="{11D77FBF-B4B1-43DD-807C-5B1A10C95900}" type="presParOf" srcId="{19474756-2E55-4D91-8930-54A91F5D00F2}" destId="{3690C2DF-4E89-4530-8993-6C832D4E91E5}" srcOrd="0" destOrd="0" presId="urn:microsoft.com/office/officeart/2005/8/layout/hierarchy4"/>
    <dgm:cxn modelId="{2F6CC59B-3587-4D71-B751-2EF141A7A295}" type="presParOf" srcId="{19474756-2E55-4D91-8930-54A91F5D00F2}" destId="{D2807DB2-F0C7-44DB-A03E-7CB848D1C0B0}" srcOrd="1" destOrd="0" presId="urn:microsoft.com/office/officeart/2005/8/layout/hierarchy4"/>
    <dgm:cxn modelId="{F77268F0-DA1B-4378-860E-8A39076FA748}" type="presParOf" srcId="{19474756-2E55-4D91-8930-54A91F5D00F2}" destId="{50FAACF8-66D2-476D-A311-5B16D6076179}" srcOrd="2" destOrd="0" presId="urn:microsoft.com/office/officeart/2005/8/layout/hierarchy4"/>
    <dgm:cxn modelId="{B45F6F5B-EC60-4CD1-B1E4-F486B22B897A}" type="presParOf" srcId="{50FAACF8-66D2-476D-A311-5B16D6076179}" destId="{F0751A12-0CA8-4671-A233-F28A63DB9AA3}" srcOrd="0" destOrd="0" presId="urn:microsoft.com/office/officeart/2005/8/layout/hierarchy4"/>
    <dgm:cxn modelId="{7ECA28FB-1021-46EF-8712-9E87DD218721}" type="presParOf" srcId="{F0751A12-0CA8-4671-A233-F28A63DB9AA3}" destId="{2D406952-C236-4035-9ABA-D586B1A065EA}" srcOrd="0" destOrd="0" presId="urn:microsoft.com/office/officeart/2005/8/layout/hierarchy4"/>
    <dgm:cxn modelId="{36B80097-541D-4E65-927F-90F74208D9E5}" type="presParOf" srcId="{F0751A12-0CA8-4671-A233-F28A63DB9AA3}" destId="{9724C720-7490-4426-918F-873A15D77F68}" srcOrd="1" destOrd="0" presId="urn:microsoft.com/office/officeart/2005/8/layout/hierarchy4"/>
    <dgm:cxn modelId="{B341950E-CE7E-4E7A-804A-FB11404B31B5}" type="presParOf" srcId="{C0E196E2-2DD9-4B5B-B3FE-A0548B179146}" destId="{9E9C9E3C-44FC-4051-BF71-66A66F30DA0E}" srcOrd="1" destOrd="0" presId="urn:microsoft.com/office/officeart/2005/8/layout/hierarchy4"/>
    <dgm:cxn modelId="{9323E7C5-1033-4DED-BD6A-212FEA9E10B5}" type="presParOf" srcId="{C0E196E2-2DD9-4B5B-B3FE-A0548B179146}" destId="{39C6569A-64CC-4E73-8BA1-C56E41FE8118}" srcOrd="2" destOrd="0" presId="urn:microsoft.com/office/officeart/2005/8/layout/hierarchy4"/>
    <dgm:cxn modelId="{2CAD21BF-E925-4324-9C17-FFDAB238E915}" type="presParOf" srcId="{39C6569A-64CC-4E73-8BA1-C56E41FE8118}" destId="{755CA796-7F1D-4F75-849C-1A66F39B18B4}" srcOrd="0" destOrd="0" presId="urn:microsoft.com/office/officeart/2005/8/layout/hierarchy4"/>
    <dgm:cxn modelId="{05026815-D848-4788-AA1E-917A2C037068}" type="presParOf" srcId="{39C6569A-64CC-4E73-8BA1-C56E41FE8118}" destId="{9AA5C6A4-30C4-4F4F-B996-654B75E1A612}" srcOrd="1" destOrd="0" presId="urn:microsoft.com/office/officeart/2005/8/layout/hierarchy4"/>
    <dgm:cxn modelId="{520E525E-D319-4586-9BEA-5A6EFF7BE623}" type="presParOf" srcId="{39C6569A-64CC-4E73-8BA1-C56E41FE8118}" destId="{04A265E1-BCC0-45D4-8AB5-14C0B32D6FA3}" srcOrd="2" destOrd="0" presId="urn:microsoft.com/office/officeart/2005/8/layout/hierarchy4"/>
    <dgm:cxn modelId="{834FEC5D-D024-40B4-AB0D-79965107816A}" type="presParOf" srcId="{04A265E1-BCC0-45D4-8AB5-14C0B32D6FA3}" destId="{83EF3F74-6B9D-4F62-BF93-86A7C71EAACE}" srcOrd="0" destOrd="0" presId="urn:microsoft.com/office/officeart/2005/8/layout/hierarchy4"/>
    <dgm:cxn modelId="{883D384E-F0DB-4EDF-8761-AB36E488461E}" type="presParOf" srcId="{83EF3F74-6B9D-4F62-BF93-86A7C71EAACE}" destId="{EC4AB27B-EB8A-4AEE-ADD6-CADB40C93A28}" srcOrd="0" destOrd="0" presId="urn:microsoft.com/office/officeart/2005/8/layout/hierarchy4"/>
    <dgm:cxn modelId="{08F16461-4AF4-471B-899A-6ED5C4387A5D}" type="presParOf" srcId="{83EF3F74-6B9D-4F62-BF93-86A7C71EAACE}" destId="{D7321937-5787-4B1C-8E23-D5E3FF5F2B9B}" srcOrd="1" destOrd="0" presId="urn:microsoft.com/office/officeart/2005/8/layout/hierarchy4"/>
    <dgm:cxn modelId="{9D46A8EC-F855-4F42-85D6-5F3F91CEF343}" type="presParOf" srcId="{C0E196E2-2DD9-4B5B-B3FE-A0548B179146}" destId="{B02B8F18-16DF-4F45-8406-77F6BF956769}" srcOrd="3" destOrd="0" presId="urn:microsoft.com/office/officeart/2005/8/layout/hierarchy4"/>
    <dgm:cxn modelId="{262EA22C-4482-4BB8-A482-6DE3133DD7FE}" type="presParOf" srcId="{C0E196E2-2DD9-4B5B-B3FE-A0548B179146}" destId="{4793D780-ADAB-45B1-8C97-9362CBFD6DE8}" srcOrd="4" destOrd="0" presId="urn:microsoft.com/office/officeart/2005/8/layout/hierarchy4"/>
    <dgm:cxn modelId="{8772A99E-2A9C-4BFF-AC42-B792D6B9E829}" type="presParOf" srcId="{4793D780-ADAB-45B1-8C97-9362CBFD6DE8}" destId="{845740C2-F8D6-40BB-8415-7290338C42B7}" srcOrd="0" destOrd="0" presId="urn:microsoft.com/office/officeart/2005/8/layout/hierarchy4"/>
    <dgm:cxn modelId="{B3ED262B-33CE-464C-AA76-5518BF2BEBA0}" type="presParOf" srcId="{4793D780-ADAB-45B1-8C97-9362CBFD6DE8}" destId="{EDBE5CC4-3264-4BE5-AC38-63BBA81976B6}" srcOrd="1" destOrd="0" presId="urn:microsoft.com/office/officeart/2005/8/layout/hierarchy4"/>
    <dgm:cxn modelId="{1452426C-5505-41C5-8CAC-0E5084D6EA96}" type="presParOf" srcId="{4793D780-ADAB-45B1-8C97-9362CBFD6DE8}" destId="{BC3866C2-A5FE-4635-B7E3-5290BDEACC5D}" srcOrd="2" destOrd="0" presId="urn:microsoft.com/office/officeart/2005/8/layout/hierarchy4"/>
    <dgm:cxn modelId="{3FB84F6E-AED2-4F85-BA4C-DE5CF75FCA58}" type="presParOf" srcId="{BC3866C2-A5FE-4635-B7E3-5290BDEACC5D}" destId="{79BB8477-823C-448C-BA1F-276933E31E63}" srcOrd="0" destOrd="0" presId="urn:microsoft.com/office/officeart/2005/8/layout/hierarchy4"/>
    <dgm:cxn modelId="{27C0B9AE-8E79-4448-86ED-B5F16720BAC0}" type="presParOf" srcId="{79BB8477-823C-448C-BA1F-276933E31E63}" destId="{FBEF4961-6783-49E9-9F31-66E54BC5E8E0}" srcOrd="0" destOrd="0" presId="urn:microsoft.com/office/officeart/2005/8/layout/hierarchy4"/>
    <dgm:cxn modelId="{E23B5697-829A-45E1-A400-C4412A203F79}" type="presParOf" srcId="{79BB8477-823C-448C-BA1F-276933E31E63}" destId="{22EB56D7-5CF5-42F0-BE1C-407CBD2B55A0}"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1183532-3E46-492C-9A4B-E242C33957AA}" type="doc">
      <dgm:prSet loTypeId="urn:microsoft.com/office/officeart/2005/8/layout/hierarchy4" loCatId="list" qsTypeId="urn:microsoft.com/office/officeart/2005/8/quickstyle/3d2" qsCatId="3D" csTypeId="urn:microsoft.com/office/officeart/2005/8/colors/colorful3" csCatId="colorful" phldr="1"/>
      <dgm:spPr/>
      <dgm:t>
        <a:bodyPr/>
        <a:lstStyle/>
        <a:p>
          <a:endParaRPr lang="en-US"/>
        </a:p>
      </dgm:t>
    </dgm:pt>
    <dgm:pt modelId="{5E8D0AF9-CCCE-4E41-A24C-DC311C9329B3}">
      <dgm:prSet phldrT="[Text]"/>
      <dgm:spPr/>
      <dgm:t>
        <a:bodyPr/>
        <a:lstStyle/>
        <a:p>
          <a:r>
            <a:rPr lang="en-US" dirty="0" smtClean="0"/>
            <a:t>Needs</a:t>
          </a:r>
          <a:endParaRPr lang="en-US" dirty="0"/>
        </a:p>
      </dgm:t>
    </dgm:pt>
    <dgm:pt modelId="{8D91CB8C-D1FD-426E-B04C-FDEB9F03832F}" type="parTrans" cxnId="{54B62028-FDEF-4612-AF41-B96C62E99B4D}">
      <dgm:prSet/>
      <dgm:spPr/>
      <dgm:t>
        <a:bodyPr/>
        <a:lstStyle/>
        <a:p>
          <a:endParaRPr lang="en-US"/>
        </a:p>
      </dgm:t>
    </dgm:pt>
    <dgm:pt modelId="{04CC02A4-5A35-4646-9488-D74C33326598}" type="sibTrans" cxnId="{54B62028-FDEF-4612-AF41-B96C62E99B4D}">
      <dgm:prSet/>
      <dgm:spPr/>
      <dgm:t>
        <a:bodyPr/>
        <a:lstStyle/>
        <a:p>
          <a:endParaRPr lang="en-US"/>
        </a:p>
      </dgm:t>
    </dgm:pt>
    <dgm:pt modelId="{74BA6F14-AC37-4344-A424-FB8C5AF480B0}">
      <dgm:prSet phldrT="[Text]"/>
      <dgm:spPr/>
      <dgm:t>
        <a:bodyPr/>
        <a:lstStyle/>
        <a:p>
          <a:r>
            <a:rPr lang="en-US" dirty="0" smtClean="0"/>
            <a:t>Building Management Capacity</a:t>
          </a:r>
          <a:endParaRPr lang="en-US" dirty="0"/>
        </a:p>
      </dgm:t>
    </dgm:pt>
    <dgm:pt modelId="{02B19EF6-5EFE-4CD1-B4F4-59E60224E121}" type="parTrans" cxnId="{25F0BC55-8A8A-4432-8F8B-BC46B46B8118}">
      <dgm:prSet/>
      <dgm:spPr/>
      <dgm:t>
        <a:bodyPr/>
        <a:lstStyle/>
        <a:p>
          <a:endParaRPr lang="en-US"/>
        </a:p>
      </dgm:t>
    </dgm:pt>
    <dgm:pt modelId="{50BE713E-55D6-46F0-92B5-575513D846C0}" type="sibTrans" cxnId="{25F0BC55-8A8A-4432-8F8B-BC46B46B8118}">
      <dgm:prSet/>
      <dgm:spPr/>
      <dgm:t>
        <a:bodyPr/>
        <a:lstStyle/>
        <a:p>
          <a:endParaRPr lang="en-US"/>
        </a:p>
      </dgm:t>
    </dgm:pt>
    <dgm:pt modelId="{992CD7B2-1F3D-43FF-8BB6-E0E6225737C5}">
      <dgm:prSet phldrT="[Text]"/>
      <dgm:spPr/>
      <dgm:t>
        <a:bodyPr/>
        <a:lstStyle/>
        <a:p>
          <a:r>
            <a:rPr lang="en-US" dirty="0" smtClean="0">
              <a:latin typeface="Calibri" pitchFamily="34" charset="0"/>
            </a:rPr>
            <a:t>Skill sets</a:t>
          </a:r>
        </a:p>
        <a:p>
          <a:r>
            <a:rPr lang="en-US" dirty="0" smtClean="0">
              <a:latin typeface="Calibri" pitchFamily="34" charset="0"/>
            </a:rPr>
            <a:t>Attitudes </a:t>
          </a:r>
        </a:p>
        <a:p>
          <a:r>
            <a:rPr lang="en-US" dirty="0" smtClean="0">
              <a:latin typeface="Calibri" pitchFamily="34" charset="0"/>
            </a:rPr>
            <a:t>Role awareness &amp; execution</a:t>
          </a:r>
          <a:endParaRPr lang="en-US" dirty="0">
            <a:latin typeface="Calibri" pitchFamily="34" charset="0"/>
          </a:endParaRPr>
        </a:p>
      </dgm:t>
    </dgm:pt>
    <dgm:pt modelId="{2C480AE9-A8BC-48CF-8FBE-615BE64167AE}" type="parTrans" cxnId="{0F3DA353-22D7-4653-BCC6-6CC363C4B4A4}">
      <dgm:prSet/>
      <dgm:spPr/>
      <dgm:t>
        <a:bodyPr/>
        <a:lstStyle/>
        <a:p>
          <a:endParaRPr lang="en-US"/>
        </a:p>
      </dgm:t>
    </dgm:pt>
    <dgm:pt modelId="{B70C921D-DC20-40AD-AC4D-B78A92CA57D8}" type="sibTrans" cxnId="{0F3DA353-22D7-4653-BCC6-6CC363C4B4A4}">
      <dgm:prSet/>
      <dgm:spPr/>
      <dgm:t>
        <a:bodyPr/>
        <a:lstStyle/>
        <a:p>
          <a:endParaRPr lang="en-US"/>
        </a:p>
      </dgm:t>
    </dgm:pt>
    <dgm:pt modelId="{AD4AF474-0195-40A6-ABF9-023821A661F9}">
      <dgm:prSet phldrT="[Text]"/>
      <dgm:spPr/>
      <dgm:t>
        <a:bodyPr/>
        <a:lstStyle/>
        <a:p>
          <a:r>
            <a:rPr lang="en-US" dirty="0" smtClean="0"/>
            <a:t>Changing Organization Cultures</a:t>
          </a:r>
          <a:endParaRPr lang="en-US" dirty="0"/>
        </a:p>
      </dgm:t>
    </dgm:pt>
    <dgm:pt modelId="{63C62BB4-40B2-4D25-ABE6-997144A8D590}" type="parTrans" cxnId="{728D719B-7D04-408A-98F0-F58AB0CA29EB}">
      <dgm:prSet/>
      <dgm:spPr/>
      <dgm:t>
        <a:bodyPr/>
        <a:lstStyle/>
        <a:p>
          <a:endParaRPr lang="en-US"/>
        </a:p>
      </dgm:t>
    </dgm:pt>
    <dgm:pt modelId="{9B3630F9-E837-4326-91FC-C8BE137DCE99}" type="sibTrans" cxnId="{728D719B-7D04-408A-98F0-F58AB0CA29EB}">
      <dgm:prSet/>
      <dgm:spPr/>
      <dgm:t>
        <a:bodyPr/>
        <a:lstStyle/>
        <a:p>
          <a:endParaRPr lang="en-US"/>
        </a:p>
      </dgm:t>
    </dgm:pt>
    <dgm:pt modelId="{2489B189-FDF2-42D0-8924-AFDF4DB96D47}">
      <dgm:prSet phldrT="[Text]"/>
      <dgm:spPr/>
      <dgm:t>
        <a:bodyPr/>
        <a:lstStyle/>
        <a:p>
          <a:r>
            <a:rPr lang="en-US" dirty="0" smtClean="0">
              <a:latin typeface="Calibri" pitchFamily="34" charset="0"/>
            </a:rPr>
            <a:t>Customer focus</a:t>
          </a:r>
        </a:p>
        <a:p>
          <a:r>
            <a:rPr lang="en-US" dirty="0" smtClean="0">
              <a:latin typeface="Calibri" pitchFamily="34" charset="0"/>
            </a:rPr>
            <a:t>Excellence &amp; value addition</a:t>
          </a:r>
        </a:p>
        <a:p>
          <a:r>
            <a:rPr lang="en-US" dirty="0" smtClean="0">
              <a:latin typeface="Calibri" pitchFamily="34" charset="0"/>
            </a:rPr>
            <a:t>Empowerment</a:t>
          </a:r>
        </a:p>
        <a:p>
          <a:r>
            <a:rPr lang="en-US" dirty="0" smtClean="0">
              <a:latin typeface="Calibri" pitchFamily="34" charset="0"/>
            </a:rPr>
            <a:t>Professionalism</a:t>
          </a:r>
        </a:p>
        <a:p>
          <a:r>
            <a:rPr lang="en-US" dirty="0" smtClean="0">
              <a:latin typeface="Calibri" pitchFamily="34" charset="0"/>
            </a:rPr>
            <a:t>Flexibility</a:t>
          </a:r>
        </a:p>
        <a:p>
          <a:endParaRPr lang="en-US" dirty="0">
            <a:latin typeface="Calibri" pitchFamily="34" charset="0"/>
          </a:endParaRPr>
        </a:p>
      </dgm:t>
    </dgm:pt>
    <dgm:pt modelId="{5D280DD8-CD7B-4B9A-85DC-57449BCF11A6}" type="parTrans" cxnId="{F860229B-0A15-47CB-AC09-195B62099EAC}">
      <dgm:prSet/>
      <dgm:spPr/>
      <dgm:t>
        <a:bodyPr/>
        <a:lstStyle/>
        <a:p>
          <a:endParaRPr lang="en-US"/>
        </a:p>
      </dgm:t>
    </dgm:pt>
    <dgm:pt modelId="{9C158DD7-F307-4085-A6AF-665A87B263F4}" type="sibTrans" cxnId="{F860229B-0A15-47CB-AC09-195B62099EAC}">
      <dgm:prSet/>
      <dgm:spPr/>
      <dgm:t>
        <a:bodyPr/>
        <a:lstStyle/>
        <a:p>
          <a:endParaRPr lang="en-US"/>
        </a:p>
      </dgm:t>
    </dgm:pt>
    <dgm:pt modelId="{06104E15-7B43-41D6-9059-D5678D29CE65}" type="pres">
      <dgm:prSet presAssocID="{31183532-3E46-492C-9A4B-E242C33957AA}" presName="Name0" presStyleCnt="0">
        <dgm:presLayoutVars>
          <dgm:chPref val="1"/>
          <dgm:dir/>
          <dgm:animOne val="branch"/>
          <dgm:animLvl val="lvl"/>
          <dgm:resizeHandles/>
        </dgm:presLayoutVars>
      </dgm:prSet>
      <dgm:spPr/>
      <dgm:t>
        <a:bodyPr/>
        <a:lstStyle/>
        <a:p>
          <a:endParaRPr lang="en-US"/>
        </a:p>
      </dgm:t>
    </dgm:pt>
    <dgm:pt modelId="{2E6DDD15-022E-435C-9C8A-B050A8F393F4}" type="pres">
      <dgm:prSet presAssocID="{5E8D0AF9-CCCE-4E41-A24C-DC311C9329B3}" presName="vertOne" presStyleCnt="0"/>
      <dgm:spPr/>
    </dgm:pt>
    <dgm:pt modelId="{433BEC8F-3DA7-4EB5-A26E-96E4A66A41A8}" type="pres">
      <dgm:prSet presAssocID="{5E8D0AF9-CCCE-4E41-A24C-DC311C9329B3}" presName="txOne" presStyleLbl="node0" presStyleIdx="0" presStyleCnt="1">
        <dgm:presLayoutVars>
          <dgm:chPref val="3"/>
        </dgm:presLayoutVars>
      </dgm:prSet>
      <dgm:spPr/>
      <dgm:t>
        <a:bodyPr/>
        <a:lstStyle/>
        <a:p>
          <a:endParaRPr lang="en-US"/>
        </a:p>
      </dgm:t>
    </dgm:pt>
    <dgm:pt modelId="{6E3E4C73-B660-4819-92D3-09DB1567ACAF}" type="pres">
      <dgm:prSet presAssocID="{5E8D0AF9-CCCE-4E41-A24C-DC311C9329B3}" presName="parTransOne" presStyleCnt="0"/>
      <dgm:spPr/>
    </dgm:pt>
    <dgm:pt modelId="{3274A0C4-5039-4549-97DB-B835CB6EAF2D}" type="pres">
      <dgm:prSet presAssocID="{5E8D0AF9-CCCE-4E41-A24C-DC311C9329B3}" presName="horzOne" presStyleCnt="0"/>
      <dgm:spPr/>
    </dgm:pt>
    <dgm:pt modelId="{D8B92D7F-FF86-4E63-B212-22AF80303A79}" type="pres">
      <dgm:prSet presAssocID="{74BA6F14-AC37-4344-A424-FB8C5AF480B0}" presName="vertTwo" presStyleCnt="0"/>
      <dgm:spPr/>
    </dgm:pt>
    <dgm:pt modelId="{638C5276-75DE-4A23-A963-8D7DA03935FA}" type="pres">
      <dgm:prSet presAssocID="{74BA6F14-AC37-4344-A424-FB8C5AF480B0}" presName="txTwo" presStyleLbl="node2" presStyleIdx="0" presStyleCnt="2" custScaleY="51371">
        <dgm:presLayoutVars>
          <dgm:chPref val="3"/>
        </dgm:presLayoutVars>
      </dgm:prSet>
      <dgm:spPr/>
      <dgm:t>
        <a:bodyPr/>
        <a:lstStyle/>
        <a:p>
          <a:endParaRPr lang="en-US"/>
        </a:p>
      </dgm:t>
    </dgm:pt>
    <dgm:pt modelId="{164498E0-254F-494D-A385-83CF899D3CB5}" type="pres">
      <dgm:prSet presAssocID="{74BA6F14-AC37-4344-A424-FB8C5AF480B0}" presName="parTransTwo" presStyleCnt="0"/>
      <dgm:spPr/>
    </dgm:pt>
    <dgm:pt modelId="{4291B21B-00D5-4795-BF1C-ABDFD4F8472E}" type="pres">
      <dgm:prSet presAssocID="{74BA6F14-AC37-4344-A424-FB8C5AF480B0}" presName="horzTwo" presStyleCnt="0"/>
      <dgm:spPr/>
    </dgm:pt>
    <dgm:pt modelId="{13C8A910-E802-4643-BD69-F2B3412086A0}" type="pres">
      <dgm:prSet presAssocID="{992CD7B2-1F3D-43FF-8BB6-E0E6225737C5}" presName="vertThree" presStyleCnt="0"/>
      <dgm:spPr/>
    </dgm:pt>
    <dgm:pt modelId="{D1435B53-08DB-4C0B-983B-82B0A174D9FF}" type="pres">
      <dgm:prSet presAssocID="{992CD7B2-1F3D-43FF-8BB6-E0E6225737C5}" presName="txThree" presStyleLbl="node3" presStyleIdx="0" presStyleCnt="2">
        <dgm:presLayoutVars>
          <dgm:chPref val="3"/>
        </dgm:presLayoutVars>
      </dgm:prSet>
      <dgm:spPr/>
      <dgm:t>
        <a:bodyPr/>
        <a:lstStyle/>
        <a:p>
          <a:endParaRPr lang="en-US"/>
        </a:p>
      </dgm:t>
    </dgm:pt>
    <dgm:pt modelId="{AFEE783E-7A19-463E-9163-A6CC1D6B4374}" type="pres">
      <dgm:prSet presAssocID="{992CD7B2-1F3D-43FF-8BB6-E0E6225737C5}" presName="horzThree" presStyleCnt="0"/>
      <dgm:spPr/>
    </dgm:pt>
    <dgm:pt modelId="{66025E15-133B-4E23-8A80-1042C73AADB5}" type="pres">
      <dgm:prSet presAssocID="{50BE713E-55D6-46F0-92B5-575513D846C0}" presName="sibSpaceTwo" presStyleCnt="0"/>
      <dgm:spPr/>
    </dgm:pt>
    <dgm:pt modelId="{61C035AF-32C7-478F-B538-DCDB8FFC6ECE}" type="pres">
      <dgm:prSet presAssocID="{AD4AF474-0195-40A6-ABF9-023821A661F9}" presName="vertTwo" presStyleCnt="0"/>
      <dgm:spPr/>
    </dgm:pt>
    <dgm:pt modelId="{C0BAAC05-C2A3-4458-ACFF-C73F71028FFC}" type="pres">
      <dgm:prSet presAssocID="{AD4AF474-0195-40A6-ABF9-023821A661F9}" presName="txTwo" presStyleLbl="node2" presStyleIdx="1" presStyleCnt="2" custScaleY="51371">
        <dgm:presLayoutVars>
          <dgm:chPref val="3"/>
        </dgm:presLayoutVars>
      </dgm:prSet>
      <dgm:spPr/>
      <dgm:t>
        <a:bodyPr/>
        <a:lstStyle/>
        <a:p>
          <a:endParaRPr lang="en-US"/>
        </a:p>
      </dgm:t>
    </dgm:pt>
    <dgm:pt modelId="{F164A29E-F0CF-4769-A4D0-41E13B65F0A1}" type="pres">
      <dgm:prSet presAssocID="{AD4AF474-0195-40A6-ABF9-023821A661F9}" presName="parTransTwo" presStyleCnt="0"/>
      <dgm:spPr/>
    </dgm:pt>
    <dgm:pt modelId="{3BC68197-8FEC-4B95-BC3A-8D2C54F27748}" type="pres">
      <dgm:prSet presAssocID="{AD4AF474-0195-40A6-ABF9-023821A661F9}" presName="horzTwo" presStyleCnt="0"/>
      <dgm:spPr/>
    </dgm:pt>
    <dgm:pt modelId="{941142B7-5085-4B81-BAF7-1F492AB88EAC}" type="pres">
      <dgm:prSet presAssocID="{2489B189-FDF2-42D0-8924-AFDF4DB96D47}" presName="vertThree" presStyleCnt="0"/>
      <dgm:spPr/>
    </dgm:pt>
    <dgm:pt modelId="{4F13A7DC-BD88-44C6-A46F-D7553BE0309C}" type="pres">
      <dgm:prSet presAssocID="{2489B189-FDF2-42D0-8924-AFDF4DB96D47}" presName="txThree" presStyleLbl="node3" presStyleIdx="1" presStyleCnt="2">
        <dgm:presLayoutVars>
          <dgm:chPref val="3"/>
        </dgm:presLayoutVars>
      </dgm:prSet>
      <dgm:spPr/>
      <dgm:t>
        <a:bodyPr/>
        <a:lstStyle/>
        <a:p>
          <a:endParaRPr lang="en-US"/>
        </a:p>
      </dgm:t>
    </dgm:pt>
    <dgm:pt modelId="{BB8CF2FD-B110-4ABF-ABCD-3316C55659B6}" type="pres">
      <dgm:prSet presAssocID="{2489B189-FDF2-42D0-8924-AFDF4DB96D47}" presName="horzThree" presStyleCnt="0"/>
      <dgm:spPr/>
    </dgm:pt>
  </dgm:ptLst>
  <dgm:cxnLst>
    <dgm:cxn modelId="{F860229B-0A15-47CB-AC09-195B62099EAC}" srcId="{AD4AF474-0195-40A6-ABF9-023821A661F9}" destId="{2489B189-FDF2-42D0-8924-AFDF4DB96D47}" srcOrd="0" destOrd="0" parTransId="{5D280DD8-CD7B-4B9A-85DC-57449BCF11A6}" sibTransId="{9C158DD7-F307-4085-A6AF-665A87B263F4}"/>
    <dgm:cxn modelId="{FDFF0FE9-160F-455B-9F53-8C3089CF5518}" type="presOf" srcId="{31183532-3E46-492C-9A4B-E242C33957AA}" destId="{06104E15-7B43-41D6-9059-D5678D29CE65}" srcOrd="0" destOrd="0" presId="urn:microsoft.com/office/officeart/2005/8/layout/hierarchy4"/>
    <dgm:cxn modelId="{B4E0757D-B742-44E7-B4D5-26F268C3744F}" type="presOf" srcId="{5E8D0AF9-CCCE-4E41-A24C-DC311C9329B3}" destId="{433BEC8F-3DA7-4EB5-A26E-96E4A66A41A8}" srcOrd="0" destOrd="0" presId="urn:microsoft.com/office/officeart/2005/8/layout/hierarchy4"/>
    <dgm:cxn modelId="{C71B3C2F-71B0-40FD-A3C3-96AB3EF1671D}" type="presOf" srcId="{2489B189-FDF2-42D0-8924-AFDF4DB96D47}" destId="{4F13A7DC-BD88-44C6-A46F-D7553BE0309C}" srcOrd="0" destOrd="0" presId="urn:microsoft.com/office/officeart/2005/8/layout/hierarchy4"/>
    <dgm:cxn modelId="{0F3DA353-22D7-4653-BCC6-6CC363C4B4A4}" srcId="{74BA6F14-AC37-4344-A424-FB8C5AF480B0}" destId="{992CD7B2-1F3D-43FF-8BB6-E0E6225737C5}" srcOrd="0" destOrd="0" parTransId="{2C480AE9-A8BC-48CF-8FBE-615BE64167AE}" sibTransId="{B70C921D-DC20-40AD-AC4D-B78A92CA57D8}"/>
    <dgm:cxn modelId="{54B62028-FDEF-4612-AF41-B96C62E99B4D}" srcId="{31183532-3E46-492C-9A4B-E242C33957AA}" destId="{5E8D0AF9-CCCE-4E41-A24C-DC311C9329B3}" srcOrd="0" destOrd="0" parTransId="{8D91CB8C-D1FD-426E-B04C-FDEB9F03832F}" sibTransId="{04CC02A4-5A35-4646-9488-D74C33326598}"/>
    <dgm:cxn modelId="{B02BE393-A9A1-4BD4-9381-00BAA14D6E01}" type="presOf" srcId="{74BA6F14-AC37-4344-A424-FB8C5AF480B0}" destId="{638C5276-75DE-4A23-A963-8D7DA03935FA}" srcOrd="0" destOrd="0" presId="urn:microsoft.com/office/officeart/2005/8/layout/hierarchy4"/>
    <dgm:cxn modelId="{89E09138-03F8-4F74-93A2-29220F55A938}" type="presOf" srcId="{992CD7B2-1F3D-43FF-8BB6-E0E6225737C5}" destId="{D1435B53-08DB-4C0B-983B-82B0A174D9FF}" srcOrd="0" destOrd="0" presId="urn:microsoft.com/office/officeart/2005/8/layout/hierarchy4"/>
    <dgm:cxn modelId="{79B49AC9-A37D-4E8D-BC19-EEFC5007AF10}" type="presOf" srcId="{AD4AF474-0195-40A6-ABF9-023821A661F9}" destId="{C0BAAC05-C2A3-4458-ACFF-C73F71028FFC}" srcOrd="0" destOrd="0" presId="urn:microsoft.com/office/officeart/2005/8/layout/hierarchy4"/>
    <dgm:cxn modelId="{728D719B-7D04-408A-98F0-F58AB0CA29EB}" srcId="{5E8D0AF9-CCCE-4E41-A24C-DC311C9329B3}" destId="{AD4AF474-0195-40A6-ABF9-023821A661F9}" srcOrd="1" destOrd="0" parTransId="{63C62BB4-40B2-4D25-ABE6-997144A8D590}" sibTransId="{9B3630F9-E837-4326-91FC-C8BE137DCE99}"/>
    <dgm:cxn modelId="{25F0BC55-8A8A-4432-8F8B-BC46B46B8118}" srcId="{5E8D0AF9-CCCE-4E41-A24C-DC311C9329B3}" destId="{74BA6F14-AC37-4344-A424-FB8C5AF480B0}" srcOrd="0" destOrd="0" parTransId="{02B19EF6-5EFE-4CD1-B4F4-59E60224E121}" sibTransId="{50BE713E-55D6-46F0-92B5-575513D846C0}"/>
    <dgm:cxn modelId="{53BBD6AA-83DA-4624-B969-B8FEC4F1575F}" type="presParOf" srcId="{06104E15-7B43-41D6-9059-D5678D29CE65}" destId="{2E6DDD15-022E-435C-9C8A-B050A8F393F4}" srcOrd="0" destOrd="0" presId="urn:microsoft.com/office/officeart/2005/8/layout/hierarchy4"/>
    <dgm:cxn modelId="{42A03B86-7F89-481A-AF50-54B066EB8F51}" type="presParOf" srcId="{2E6DDD15-022E-435C-9C8A-B050A8F393F4}" destId="{433BEC8F-3DA7-4EB5-A26E-96E4A66A41A8}" srcOrd="0" destOrd="0" presId="urn:microsoft.com/office/officeart/2005/8/layout/hierarchy4"/>
    <dgm:cxn modelId="{C2F19C7F-93F7-4E49-99CB-4B32E6FF592E}" type="presParOf" srcId="{2E6DDD15-022E-435C-9C8A-B050A8F393F4}" destId="{6E3E4C73-B660-4819-92D3-09DB1567ACAF}" srcOrd="1" destOrd="0" presId="urn:microsoft.com/office/officeart/2005/8/layout/hierarchy4"/>
    <dgm:cxn modelId="{9C6FBBD2-82BD-4C47-8738-8CD48ACA949B}" type="presParOf" srcId="{2E6DDD15-022E-435C-9C8A-B050A8F393F4}" destId="{3274A0C4-5039-4549-97DB-B835CB6EAF2D}" srcOrd="2" destOrd="0" presId="urn:microsoft.com/office/officeart/2005/8/layout/hierarchy4"/>
    <dgm:cxn modelId="{46F03F27-D099-45F4-BC38-7638E8AFEA4D}" type="presParOf" srcId="{3274A0C4-5039-4549-97DB-B835CB6EAF2D}" destId="{D8B92D7F-FF86-4E63-B212-22AF80303A79}" srcOrd="0" destOrd="0" presId="urn:microsoft.com/office/officeart/2005/8/layout/hierarchy4"/>
    <dgm:cxn modelId="{FF97258C-15DE-4799-8497-649CC094E12D}" type="presParOf" srcId="{D8B92D7F-FF86-4E63-B212-22AF80303A79}" destId="{638C5276-75DE-4A23-A963-8D7DA03935FA}" srcOrd="0" destOrd="0" presId="urn:microsoft.com/office/officeart/2005/8/layout/hierarchy4"/>
    <dgm:cxn modelId="{63EAF172-E692-4EEA-B39C-77DE951CD57D}" type="presParOf" srcId="{D8B92D7F-FF86-4E63-B212-22AF80303A79}" destId="{164498E0-254F-494D-A385-83CF899D3CB5}" srcOrd="1" destOrd="0" presId="urn:microsoft.com/office/officeart/2005/8/layout/hierarchy4"/>
    <dgm:cxn modelId="{68BDFDD7-163E-433D-B317-8AA580581FFF}" type="presParOf" srcId="{D8B92D7F-FF86-4E63-B212-22AF80303A79}" destId="{4291B21B-00D5-4795-BF1C-ABDFD4F8472E}" srcOrd="2" destOrd="0" presId="urn:microsoft.com/office/officeart/2005/8/layout/hierarchy4"/>
    <dgm:cxn modelId="{5272E38C-46F2-4A0B-BA13-4354330F420A}" type="presParOf" srcId="{4291B21B-00D5-4795-BF1C-ABDFD4F8472E}" destId="{13C8A910-E802-4643-BD69-F2B3412086A0}" srcOrd="0" destOrd="0" presId="urn:microsoft.com/office/officeart/2005/8/layout/hierarchy4"/>
    <dgm:cxn modelId="{A3E5B5AD-0020-4B3F-A271-6BF45A31E431}" type="presParOf" srcId="{13C8A910-E802-4643-BD69-F2B3412086A0}" destId="{D1435B53-08DB-4C0B-983B-82B0A174D9FF}" srcOrd="0" destOrd="0" presId="urn:microsoft.com/office/officeart/2005/8/layout/hierarchy4"/>
    <dgm:cxn modelId="{D392258A-A65A-4CF5-A156-80F5ED4CE01D}" type="presParOf" srcId="{13C8A910-E802-4643-BD69-F2B3412086A0}" destId="{AFEE783E-7A19-463E-9163-A6CC1D6B4374}" srcOrd="1" destOrd="0" presId="urn:microsoft.com/office/officeart/2005/8/layout/hierarchy4"/>
    <dgm:cxn modelId="{C490BC1E-B911-48F3-BFBC-106011F68274}" type="presParOf" srcId="{3274A0C4-5039-4549-97DB-B835CB6EAF2D}" destId="{66025E15-133B-4E23-8A80-1042C73AADB5}" srcOrd="1" destOrd="0" presId="urn:microsoft.com/office/officeart/2005/8/layout/hierarchy4"/>
    <dgm:cxn modelId="{9C2F03E0-AD27-43EA-BCA2-FF628F8F4069}" type="presParOf" srcId="{3274A0C4-5039-4549-97DB-B835CB6EAF2D}" destId="{61C035AF-32C7-478F-B538-DCDB8FFC6ECE}" srcOrd="2" destOrd="0" presId="urn:microsoft.com/office/officeart/2005/8/layout/hierarchy4"/>
    <dgm:cxn modelId="{F1FAF422-8153-48A2-BCA7-9EB2533F8268}" type="presParOf" srcId="{61C035AF-32C7-478F-B538-DCDB8FFC6ECE}" destId="{C0BAAC05-C2A3-4458-ACFF-C73F71028FFC}" srcOrd="0" destOrd="0" presId="urn:microsoft.com/office/officeart/2005/8/layout/hierarchy4"/>
    <dgm:cxn modelId="{13372FC5-265A-4505-B7E8-3D4E11F1BEC6}" type="presParOf" srcId="{61C035AF-32C7-478F-B538-DCDB8FFC6ECE}" destId="{F164A29E-F0CF-4769-A4D0-41E13B65F0A1}" srcOrd="1" destOrd="0" presId="urn:microsoft.com/office/officeart/2005/8/layout/hierarchy4"/>
    <dgm:cxn modelId="{A88CB7D8-AFFF-4EF7-9037-E29B72092D9B}" type="presParOf" srcId="{61C035AF-32C7-478F-B538-DCDB8FFC6ECE}" destId="{3BC68197-8FEC-4B95-BC3A-8D2C54F27748}" srcOrd="2" destOrd="0" presId="urn:microsoft.com/office/officeart/2005/8/layout/hierarchy4"/>
    <dgm:cxn modelId="{1926AD28-FD15-4227-A2F9-5D2A9AFA937A}" type="presParOf" srcId="{3BC68197-8FEC-4B95-BC3A-8D2C54F27748}" destId="{941142B7-5085-4B81-BAF7-1F492AB88EAC}" srcOrd="0" destOrd="0" presId="urn:microsoft.com/office/officeart/2005/8/layout/hierarchy4"/>
    <dgm:cxn modelId="{2EE8723A-F8BC-4340-B4D9-A60DCD33B684}" type="presParOf" srcId="{941142B7-5085-4B81-BAF7-1F492AB88EAC}" destId="{4F13A7DC-BD88-44C6-A46F-D7553BE0309C}" srcOrd="0" destOrd="0" presId="urn:microsoft.com/office/officeart/2005/8/layout/hierarchy4"/>
    <dgm:cxn modelId="{3014E969-6F73-4C98-857A-73C5FE8EE8C2}" type="presParOf" srcId="{941142B7-5085-4B81-BAF7-1F492AB88EAC}" destId="{BB8CF2FD-B110-4ABF-ABCD-3316C55659B6}"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D4610CD-93A5-4830-B65F-82EBADF0C776}" type="doc">
      <dgm:prSet loTypeId="urn:microsoft.com/office/officeart/2005/8/layout/radial6" loCatId="cycle" qsTypeId="urn:microsoft.com/office/officeart/2005/8/quickstyle/3d4" qsCatId="3D" csTypeId="urn:microsoft.com/office/officeart/2005/8/colors/colorful2" csCatId="colorful" phldr="1"/>
      <dgm:spPr/>
      <dgm:t>
        <a:bodyPr/>
        <a:lstStyle/>
        <a:p>
          <a:endParaRPr lang="en-US"/>
        </a:p>
      </dgm:t>
    </dgm:pt>
    <dgm:pt modelId="{4D5113C7-4727-4261-AFE3-E48A18E7504F}">
      <dgm:prSet phldrT="[Text]"/>
      <dgm:spPr>
        <a:solidFill>
          <a:schemeClr val="accent3">
            <a:lumMod val="75000"/>
          </a:schemeClr>
        </a:solidFill>
      </dgm:spPr>
      <dgm:t>
        <a:bodyPr/>
        <a:lstStyle/>
        <a:p>
          <a:r>
            <a:rPr lang="en-US" dirty="0" smtClean="0"/>
            <a:t>Domains</a:t>
          </a:r>
          <a:endParaRPr lang="en-US" dirty="0"/>
        </a:p>
      </dgm:t>
    </dgm:pt>
    <dgm:pt modelId="{E21FAB10-94C8-4159-BC3E-0C6BC22EF7FD}" type="parTrans" cxnId="{5B409837-D877-4DA0-B34A-84206013A20F}">
      <dgm:prSet/>
      <dgm:spPr/>
      <dgm:t>
        <a:bodyPr/>
        <a:lstStyle/>
        <a:p>
          <a:endParaRPr lang="en-US"/>
        </a:p>
      </dgm:t>
    </dgm:pt>
    <dgm:pt modelId="{9717D440-D97D-4ACA-AA38-E562591403B9}" type="sibTrans" cxnId="{5B409837-D877-4DA0-B34A-84206013A20F}">
      <dgm:prSet/>
      <dgm:spPr/>
      <dgm:t>
        <a:bodyPr/>
        <a:lstStyle/>
        <a:p>
          <a:endParaRPr lang="en-US"/>
        </a:p>
      </dgm:t>
    </dgm:pt>
    <dgm:pt modelId="{47AF7AD4-D417-4FCC-8EE9-2A9DF477B33C}">
      <dgm:prSet phldrT="[Text]"/>
      <dgm:spPr/>
      <dgm:t>
        <a:bodyPr/>
        <a:lstStyle/>
        <a:p>
          <a:r>
            <a:rPr lang="en-US" dirty="0" smtClean="0"/>
            <a:t>Vision</a:t>
          </a:r>
        </a:p>
        <a:p>
          <a:r>
            <a:rPr lang="en-US" dirty="0" smtClean="0"/>
            <a:t> &amp; Strategy</a:t>
          </a:r>
          <a:endParaRPr lang="en-US" dirty="0"/>
        </a:p>
      </dgm:t>
    </dgm:pt>
    <dgm:pt modelId="{B1F5F20B-6026-4185-959F-661906C1B52A}" type="parTrans" cxnId="{89EEA4EC-35BD-41F9-930A-08DEFA4096AA}">
      <dgm:prSet/>
      <dgm:spPr/>
      <dgm:t>
        <a:bodyPr/>
        <a:lstStyle/>
        <a:p>
          <a:endParaRPr lang="en-US"/>
        </a:p>
      </dgm:t>
    </dgm:pt>
    <dgm:pt modelId="{BF7617B9-8FF4-4498-8919-9D61CB91FE7A}" type="sibTrans" cxnId="{89EEA4EC-35BD-41F9-930A-08DEFA4096AA}">
      <dgm:prSet/>
      <dgm:spPr/>
      <dgm:t>
        <a:bodyPr/>
        <a:lstStyle/>
        <a:p>
          <a:endParaRPr lang="en-US"/>
        </a:p>
      </dgm:t>
    </dgm:pt>
    <dgm:pt modelId="{FA79DFB3-4DA0-4C35-8BC0-C25846C152E1}">
      <dgm:prSet phldrT="[Text]"/>
      <dgm:spPr/>
      <dgm:t>
        <a:bodyPr/>
        <a:lstStyle/>
        <a:p>
          <a:r>
            <a:rPr lang="en-US" dirty="0" smtClean="0"/>
            <a:t>Structure</a:t>
          </a:r>
          <a:endParaRPr lang="en-US" dirty="0"/>
        </a:p>
      </dgm:t>
    </dgm:pt>
    <dgm:pt modelId="{5EC833E6-8163-4E6E-9CAB-211B4BE00F08}" type="parTrans" cxnId="{3B82F565-8692-4B21-9281-C762659F55D0}">
      <dgm:prSet/>
      <dgm:spPr/>
      <dgm:t>
        <a:bodyPr/>
        <a:lstStyle/>
        <a:p>
          <a:endParaRPr lang="en-US"/>
        </a:p>
      </dgm:t>
    </dgm:pt>
    <dgm:pt modelId="{7E39B8C9-EAD0-47A0-A25E-1BAA5B590C78}" type="sibTrans" cxnId="{3B82F565-8692-4B21-9281-C762659F55D0}">
      <dgm:prSet/>
      <dgm:spPr/>
      <dgm:t>
        <a:bodyPr/>
        <a:lstStyle/>
        <a:p>
          <a:endParaRPr lang="en-US"/>
        </a:p>
      </dgm:t>
    </dgm:pt>
    <dgm:pt modelId="{E715169C-7B2F-4F52-91F6-16ACE178B719}">
      <dgm:prSet phldrT="[Text]"/>
      <dgm:spPr/>
      <dgm:t>
        <a:bodyPr/>
        <a:lstStyle/>
        <a:p>
          <a:r>
            <a:rPr lang="en-US" dirty="0" smtClean="0"/>
            <a:t>Culture</a:t>
          </a:r>
          <a:endParaRPr lang="en-US" dirty="0"/>
        </a:p>
      </dgm:t>
    </dgm:pt>
    <dgm:pt modelId="{4DAD9377-8E7A-4622-B2F9-C9BC0DA659B6}" type="parTrans" cxnId="{34BFA1B5-40CF-441D-A177-DE7E74DA12D7}">
      <dgm:prSet/>
      <dgm:spPr/>
      <dgm:t>
        <a:bodyPr/>
        <a:lstStyle/>
        <a:p>
          <a:endParaRPr lang="en-US"/>
        </a:p>
      </dgm:t>
    </dgm:pt>
    <dgm:pt modelId="{EFBA2D5E-2C73-45C7-BE99-3326ABE1F9FB}" type="sibTrans" cxnId="{34BFA1B5-40CF-441D-A177-DE7E74DA12D7}">
      <dgm:prSet/>
      <dgm:spPr/>
      <dgm:t>
        <a:bodyPr/>
        <a:lstStyle/>
        <a:p>
          <a:endParaRPr lang="en-US"/>
        </a:p>
      </dgm:t>
    </dgm:pt>
    <dgm:pt modelId="{2C97D2ED-99E5-4E3A-988B-49CB6D1D68B5}">
      <dgm:prSet phldrT="[Text]"/>
      <dgm:spPr>
        <a:solidFill>
          <a:schemeClr val="accent1">
            <a:lumMod val="75000"/>
          </a:schemeClr>
        </a:solidFill>
      </dgm:spPr>
      <dgm:t>
        <a:bodyPr/>
        <a:lstStyle/>
        <a:p>
          <a:r>
            <a:rPr lang="en-US" dirty="0" smtClean="0"/>
            <a:t>Leadership</a:t>
          </a:r>
          <a:endParaRPr lang="en-US" dirty="0"/>
        </a:p>
      </dgm:t>
    </dgm:pt>
    <dgm:pt modelId="{66B231BF-D381-4829-8CFC-D3C37DEADB75}" type="parTrans" cxnId="{0B61B8C8-385E-4C66-A2F7-3C93A142F612}">
      <dgm:prSet/>
      <dgm:spPr/>
      <dgm:t>
        <a:bodyPr/>
        <a:lstStyle/>
        <a:p>
          <a:endParaRPr lang="en-US"/>
        </a:p>
      </dgm:t>
    </dgm:pt>
    <dgm:pt modelId="{F6A0DF20-6325-4E14-B692-3076C6B2EA39}" type="sibTrans" cxnId="{0B61B8C8-385E-4C66-A2F7-3C93A142F612}">
      <dgm:prSet/>
      <dgm:spPr/>
      <dgm:t>
        <a:bodyPr/>
        <a:lstStyle/>
        <a:p>
          <a:endParaRPr lang="en-US"/>
        </a:p>
      </dgm:t>
    </dgm:pt>
    <dgm:pt modelId="{1EBB4BE5-AB05-4E77-B04F-D42707CAB99D}" type="pres">
      <dgm:prSet presAssocID="{DD4610CD-93A5-4830-B65F-82EBADF0C776}" presName="Name0" presStyleCnt="0">
        <dgm:presLayoutVars>
          <dgm:chMax val="1"/>
          <dgm:dir/>
          <dgm:animLvl val="ctr"/>
          <dgm:resizeHandles val="exact"/>
        </dgm:presLayoutVars>
      </dgm:prSet>
      <dgm:spPr/>
      <dgm:t>
        <a:bodyPr/>
        <a:lstStyle/>
        <a:p>
          <a:endParaRPr lang="en-US"/>
        </a:p>
      </dgm:t>
    </dgm:pt>
    <dgm:pt modelId="{33169AB5-3BE6-400B-A902-492E1AD30703}" type="pres">
      <dgm:prSet presAssocID="{4D5113C7-4727-4261-AFE3-E48A18E7504F}" presName="centerShape" presStyleLbl="node0" presStyleIdx="0" presStyleCnt="1"/>
      <dgm:spPr/>
      <dgm:t>
        <a:bodyPr/>
        <a:lstStyle/>
        <a:p>
          <a:endParaRPr lang="en-US"/>
        </a:p>
      </dgm:t>
    </dgm:pt>
    <dgm:pt modelId="{4EFBBD7C-957D-43EE-BF87-BEA2CB25DA99}" type="pres">
      <dgm:prSet presAssocID="{47AF7AD4-D417-4FCC-8EE9-2A9DF477B33C}" presName="node" presStyleLbl="node1" presStyleIdx="0" presStyleCnt="4">
        <dgm:presLayoutVars>
          <dgm:bulletEnabled val="1"/>
        </dgm:presLayoutVars>
      </dgm:prSet>
      <dgm:spPr/>
      <dgm:t>
        <a:bodyPr/>
        <a:lstStyle/>
        <a:p>
          <a:endParaRPr lang="en-US"/>
        </a:p>
      </dgm:t>
    </dgm:pt>
    <dgm:pt modelId="{D0D8478A-1C19-4D84-A9EB-4A9867D5CB89}" type="pres">
      <dgm:prSet presAssocID="{47AF7AD4-D417-4FCC-8EE9-2A9DF477B33C}" presName="dummy" presStyleCnt="0"/>
      <dgm:spPr/>
    </dgm:pt>
    <dgm:pt modelId="{39F930D8-E51D-4BB9-8B26-873D170184EA}" type="pres">
      <dgm:prSet presAssocID="{BF7617B9-8FF4-4498-8919-9D61CB91FE7A}" presName="sibTrans" presStyleLbl="sibTrans2D1" presStyleIdx="0" presStyleCnt="4"/>
      <dgm:spPr/>
      <dgm:t>
        <a:bodyPr/>
        <a:lstStyle/>
        <a:p>
          <a:endParaRPr lang="en-US"/>
        </a:p>
      </dgm:t>
    </dgm:pt>
    <dgm:pt modelId="{3D411728-0C54-43D1-BFE5-C7DD5DB99196}" type="pres">
      <dgm:prSet presAssocID="{FA79DFB3-4DA0-4C35-8BC0-C25846C152E1}" presName="node" presStyleLbl="node1" presStyleIdx="1" presStyleCnt="4">
        <dgm:presLayoutVars>
          <dgm:bulletEnabled val="1"/>
        </dgm:presLayoutVars>
      </dgm:prSet>
      <dgm:spPr/>
      <dgm:t>
        <a:bodyPr/>
        <a:lstStyle/>
        <a:p>
          <a:endParaRPr lang="en-US"/>
        </a:p>
      </dgm:t>
    </dgm:pt>
    <dgm:pt modelId="{980AD468-099B-4A29-B088-B7504E7B3E67}" type="pres">
      <dgm:prSet presAssocID="{FA79DFB3-4DA0-4C35-8BC0-C25846C152E1}" presName="dummy" presStyleCnt="0"/>
      <dgm:spPr/>
    </dgm:pt>
    <dgm:pt modelId="{77A430BD-E1E8-47A7-AA8D-F22335CEC077}" type="pres">
      <dgm:prSet presAssocID="{7E39B8C9-EAD0-47A0-A25E-1BAA5B590C78}" presName="sibTrans" presStyleLbl="sibTrans2D1" presStyleIdx="1" presStyleCnt="4"/>
      <dgm:spPr/>
      <dgm:t>
        <a:bodyPr/>
        <a:lstStyle/>
        <a:p>
          <a:endParaRPr lang="en-US"/>
        </a:p>
      </dgm:t>
    </dgm:pt>
    <dgm:pt modelId="{57F3EBB5-E7AA-4CE4-B53D-B74D3F8CF2FE}" type="pres">
      <dgm:prSet presAssocID="{E715169C-7B2F-4F52-91F6-16ACE178B719}" presName="node" presStyleLbl="node1" presStyleIdx="2" presStyleCnt="4">
        <dgm:presLayoutVars>
          <dgm:bulletEnabled val="1"/>
        </dgm:presLayoutVars>
      </dgm:prSet>
      <dgm:spPr/>
      <dgm:t>
        <a:bodyPr/>
        <a:lstStyle/>
        <a:p>
          <a:endParaRPr lang="en-US"/>
        </a:p>
      </dgm:t>
    </dgm:pt>
    <dgm:pt modelId="{0013E11E-D1E9-41D0-B722-475AF3D6D34B}" type="pres">
      <dgm:prSet presAssocID="{E715169C-7B2F-4F52-91F6-16ACE178B719}" presName="dummy" presStyleCnt="0"/>
      <dgm:spPr/>
    </dgm:pt>
    <dgm:pt modelId="{F7F16BC7-3E1F-481E-B135-B98CBDC4EBC8}" type="pres">
      <dgm:prSet presAssocID="{EFBA2D5E-2C73-45C7-BE99-3326ABE1F9FB}" presName="sibTrans" presStyleLbl="sibTrans2D1" presStyleIdx="2" presStyleCnt="4"/>
      <dgm:spPr/>
      <dgm:t>
        <a:bodyPr/>
        <a:lstStyle/>
        <a:p>
          <a:endParaRPr lang="en-US"/>
        </a:p>
      </dgm:t>
    </dgm:pt>
    <dgm:pt modelId="{AFC51EE3-4C9D-4D1E-AE70-75A1FC3CE86C}" type="pres">
      <dgm:prSet presAssocID="{2C97D2ED-99E5-4E3A-988B-49CB6D1D68B5}" presName="node" presStyleLbl="node1" presStyleIdx="3" presStyleCnt="4">
        <dgm:presLayoutVars>
          <dgm:bulletEnabled val="1"/>
        </dgm:presLayoutVars>
      </dgm:prSet>
      <dgm:spPr/>
      <dgm:t>
        <a:bodyPr/>
        <a:lstStyle/>
        <a:p>
          <a:endParaRPr lang="en-US"/>
        </a:p>
      </dgm:t>
    </dgm:pt>
    <dgm:pt modelId="{4438252C-1AC4-438F-84D1-7E29E43D9989}" type="pres">
      <dgm:prSet presAssocID="{2C97D2ED-99E5-4E3A-988B-49CB6D1D68B5}" presName="dummy" presStyleCnt="0"/>
      <dgm:spPr/>
    </dgm:pt>
    <dgm:pt modelId="{5593B012-8B33-489D-9709-827307F66360}" type="pres">
      <dgm:prSet presAssocID="{F6A0DF20-6325-4E14-B692-3076C6B2EA39}" presName="sibTrans" presStyleLbl="sibTrans2D1" presStyleIdx="3" presStyleCnt="4"/>
      <dgm:spPr/>
      <dgm:t>
        <a:bodyPr/>
        <a:lstStyle/>
        <a:p>
          <a:endParaRPr lang="en-US"/>
        </a:p>
      </dgm:t>
    </dgm:pt>
  </dgm:ptLst>
  <dgm:cxnLst>
    <dgm:cxn modelId="{DE19F28B-757B-4E39-A402-E32F4413A245}" type="presOf" srcId="{EFBA2D5E-2C73-45C7-BE99-3326ABE1F9FB}" destId="{F7F16BC7-3E1F-481E-B135-B98CBDC4EBC8}" srcOrd="0" destOrd="0" presId="urn:microsoft.com/office/officeart/2005/8/layout/radial6"/>
    <dgm:cxn modelId="{5B409837-D877-4DA0-B34A-84206013A20F}" srcId="{DD4610CD-93A5-4830-B65F-82EBADF0C776}" destId="{4D5113C7-4727-4261-AFE3-E48A18E7504F}" srcOrd="0" destOrd="0" parTransId="{E21FAB10-94C8-4159-BC3E-0C6BC22EF7FD}" sibTransId="{9717D440-D97D-4ACA-AA38-E562591403B9}"/>
    <dgm:cxn modelId="{6520323B-30BC-4026-9354-FC675AA5FB05}" type="presOf" srcId="{2C97D2ED-99E5-4E3A-988B-49CB6D1D68B5}" destId="{AFC51EE3-4C9D-4D1E-AE70-75A1FC3CE86C}" srcOrd="0" destOrd="0" presId="urn:microsoft.com/office/officeart/2005/8/layout/radial6"/>
    <dgm:cxn modelId="{2788C5D4-AF7F-41A1-B8F7-2B9D74393402}" type="presOf" srcId="{4D5113C7-4727-4261-AFE3-E48A18E7504F}" destId="{33169AB5-3BE6-400B-A902-492E1AD30703}" srcOrd="0" destOrd="0" presId="urn:microsoft.com/office/officeart/2005/8/layout/radial6"/>
    <dgm:cxn modelId="{EEF52384-81CD-4025-997F-8EA888426491}" type="presOf" srcId="{DD4610CD-93A5-4830-B65F-82EBADF0C776}" destId="{1EBB4BE5-AB05-4E77-B04F-D42707CAB99D}" srcOrd="0" destOrd="0" presId="urn:microsoft.com/office/officeart/2005/8/layout/radial6"/>
    <dgm:cxn modelId="{19A8E19F-C8A8-4DB8-BDB4-37E6C9863FBC}" type="presOf" srcId="{BF7617B9-8FF4-4498-8919-9D61CB91FE7A}" destId="{39F930D8-E51D-4BB9-8B26-873D170184EA}" srcOrd="0" destOrd="0" presId="urn:microsoft.com/office/officeart/2005/8/layout/radial6"/>
    <dgm:cxn modelId="{3B82F565-8692-4B21-9281-C762659F55D0}" srcId="{4D5113C7-4727-4261-AFE3-E48A18E7504F}" destId="{FA79DFB3-4DA0-4C35-8BC0-C25846C152E1}" srcOrd="1" destOrd="0" parTransId="{5EC833E6-8163-4E6E-9CAB-211B4BE00F08}" sibTransId="{7E39B8C9-EAD0-47A0-A25E-1BAA5B590C78}"/>
    <dgm:cxn modelId="{DB37BCC8-9311-455F-9090-3FB888715CAC}" type="presOf" srcId="{7E39B8C9-EAD0-47A0-A25E-1BAA5B590C78}" destId="{77A430BD-E1E8-47A7-AA8D-F22335CEC077}" srcOrd="0" destOrd="0" presId="urn:microsoft.com/office/officeart/2005/8/layout/radial6"/>
    <dgm:cxn modelId="{DF47D22D-45F2-4F01-ACD6-0AA43F04DC11}" type="presOf" srcId="{47AF7AD4-D417-4FCC-8EE9-2A9DF477B33C}" destId="{4EFBBD7C-957D-43EE-BF87-BEA2CB25DA99}" srcOrd="0" destOrd="0" presId="urn:microsoft.com/office/officeart/2005/8/layout/radial6"/>
    <dgm:cxn modelId="{B6472726-A51A-4C9E-AD0C-B71C87FFFC50}" type="presOf" srcId="{E715169C-7B2F-4F52-91F6-16ACE178B719}" destId="{57F3EBB5-E7AA-4CE4-B53D-B74D3F8CF2FE}" srcOrd="0" destOrd="0" presId="urn:microsoft.com/office/officeart/2005/8/layout/radial6"/>
    <dgm:cxn modelId="{0B61B8C8-385E-4C66-A2F7-3C93A142F612}" srcId="{4D5113C7-4727-4261-AFE3-E48A18E7504F}" destId="{2C97D2ED-99E5-4E3A-988B-49CB6D1D68B5}" srcOrd="3" destOrd="0" parTransId="{66B231BF-D381-4829-8CFC-D3C37DEADB75}" sibTransId="{F6A0DF20-6325-4E14-B692-3076C6B2EA39}"/>
    <dgm:cxn modelId="{BD153B0D-8070-4D1E-A710-ED65DD2CBE41}" type="presOf" srcId="{FA79DFB3-4DA0-4C35-8BC0-C25846C152E1}" destId="{3D411728-0C54-43D1-BFE5-C7DD5DB99196}" srcOrd="0" destOrd="0" presId="urn:microsoft.com/office/officeart/2005/8/layout/radial6"/>
    <dgm:cxn modelId="{89EEA4EC-35BD-41F9-930A-08DEFA4096AA}" srcId="{4D5113C7-4727-4261-AFE3-E48A18E7504F}" destId="{47AF7AD4-D417-4FCC-8EE9-2A9DF477B33C}" srcOrd="0" destOrd="0" parTransId="{B1F5F20B-6026-4185-959F-661906C1B52A}" sibTransId="{BF7617B9-8FF4-4498-8919-9D61CB91FE7A}"/>
    <dgm:cxn modelId="{34BFA1B5-40CF-441D-A177-DE7E74DA12D7}" srcId="{4D5113C7-4727-4261-AFE3-E48A18E7504F}" destId="{E715169C-7B2F-4F52-91F6-16ACE178B719}" srcOrd="2" destOrd="0" parTransId="{4DAD9377-8E7A-4622-B2F9-C9BC0DA659B6}" sibTransId="{EFBA2D5E-2C73-45C7-BE99-3326ABE1F9FB}"/>
    <dgm:cxn modelId="{CFDC554D-B37D-4272-8B78-D8F38B3E0F63}" type="presOf" srcId="{F6A0DF20-6325-4E14-B692-3076C6B2EA39}" destId="{5593B012-8B33-489D-9709-827307F66360}" srcOrd="0" destOrd="0" presId="urn:microsoft.com/office/officeart/2005/8/layout/radial6"/>
    <dgm:cxn modelId="{8D8C75CA-29C8-4987-9D62-BA9982FAF0A2}" type="presParOf" srcId="{1EBB4BE5-AB05-4E77-B04F-D42707CAB99D}" destId="{33169AB5-3BE6-400B-A902-492E1AD30703}" srcOrd="0" destOrd="0" presId="urn:microsoft.com/office/officeart/2005/8/layout/radial6"/>
    <dgm:cxn modelId="{11332722-745C-47A7-B875-6C11DC263940}" type="presParOf" srcId="{1EBB4BE5-AB05-4E77-B04F-D42707CAB99D}" destId="{4EFBBD7C-957D-43EE-BF87-BEA2CB25DA99}" srcOrd="1" destOrd="0" presId="urn:microsoft.com/office/officeart/2005/8/layout/radial6"/>
    <dgm:cxn modelId="{1D24F6E8-64C3-4E22-89E6-A8D9CFC85E95}" type="presParOf" srcId="{1EBB4BE5-AB05-4E77-B04F-D42707CAB99D}" destId="{D0D8478A-1C19-4D84-A9EB-4A9867D5CB89}" srcOrd="2" destOrd="0" presId="urn:microsoft.com/office/officeart/2005/8/layout/radial6"/>
    <dgm:cxn modelId="{AF40C236-709A-4A9C-8EC7-79EB8AB911A8}" type="presParOf" srcId="{1EBB4BE5-AB05-4E77-B04F-D42707CAB99D}" destId="{39F930D8-E51D-4BB9-8B26-873D170184EA}" srcOrd="3" destOrd="0" presId="urn:microsoft.com/office/officeart/2005/8/layout/radial6"/>
    <dgm:cxn modelId="{375836D8-22F0-48F4-AE2D-C1B5F15C96DD}" type="presParOf" srcId="{1EBB4BE5-AB05-4E77-B04F-D42707CAB99D}" destId="{3D411728-0C54-43D1-BFE5-C7DD5DB99196}" srcOrd="4" destOrd="0" presId="urn:microsoft.com/office/officeart/2005/8/layout/radial6"/>
    <dgm:cxn modelId="{03D2042A-9BBD-4751-B705-2934B04A3B02}" type="presParOf" srcId="{1EBB4BE5-AB05-4E77-B04F-D42707CAB99D}" destId="{980AD468-099B-4A29-B088-B7504E7B3E67}" srcOrd="5" destOrd="0" presId="urn:microsoft.com/office/officeart/2005/8/layout/radial6"/>
    <dgm:cxn modelId="{A17B2EB8-4AF5-44F2-92EF-53BFF0C6E39C}" type="presParOf" srcId="{1EBB4BE5-AB05-4E77-B04F-D42707CAB99D}" destId="{77A430BD-E1E8-47A7-AA8D-F22335CEC077}" srcOrd="6" destOrd="0" presId="urn:microsoft.com/office/officeart/2005/8/layout/radial6"/>
    <dgm:cxn modelId="{0EEEB229-CD17-4356-BDFF-0BBFCAAA0607}" type="presParOf" srcId="{1EBB4BE5-AB05-4E77-B04F-D42707CAB99D}" destId="{57F3EBB5-E7AA-4CE4-B53D-B74D3F8CF2FE}" srcOrd="7" destOrd="0" presId="urn:microsoft.com/office/officeart/2005/8/layout/radial6"/>
    <dgm:cxn modelId="{F6C8C98B-8E6B-4A08-BA85-B265A957C28A}" type="presParOf" srcId="{1EBB4BE5-AB05-4E77-B04F-D42707CAB99D}" destId="{0013E11E-D1E9-41D0-B722-475AF3D6D34B}" srcOrd="8" destOrd="0" presId="urn:microsoft.com/office/officeart/2005/8/layout/radial6"/>
    <dgm:cxn modelId="{5FCA6644-8820-49FD-BCDA-24FE4484B66D}" type="presParOf" srcId="{1EBB4BE5-AB05-4E77-B04F-D42707CAB99D}" destId="{F7F16BC7-3E1F-481E-B135-B98CBDC4EBC8}" srcOrd="9" destOrd="0" presId="urn:microsoft.com/office/officeart/2005/8/layout/radial6"/>
    <dgm:cxn modelId="{CD141C93-15FD-4CF1-B373-1CE6163BD311}" type="presParOf" srcId="{1EBB4BE5-AB05-4E77-B04F-D42707CAB99D}" destId="{AFC51EE3-4C9D-4D1E-AE70-75A1FC3CE86C}" srcOrd="10" destOrd="0" presId="urn:microsoft.com/office/officeart/2005/8/layout/radial6"/>
    <dgm:cxn modelId="{5FD91612-1ED0-42B3-A825-8BA1C69CCF0A}" type="presParOf" srcId="{1EBB4BE5-AB05-4E77-B04F-D42707CAB99D}" destId="{4438252C-1AC4-438F-84D1-7E29E43D9989}" srcOrd="11" destOrd="0" presId="urn:microsoft.com/office/officeart/2005/8/layout/radial6"/>
    <dgm:cxn modelId="{CCCE2D05-EF22-4AFB-B643-52E55045CB4D}" type="presParOf" srcId="{1EBB4BE5-AB05-4E77-B04F-D42707CAB99D}" destId="{5593B012-8B33-489D-9709-827307F66360}" srcOrd="12"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ABB941-A116-4A5F-B858-57388A980067}">
      <dsp:nvSpPr>
        <dsp:cNvPr id="0" name=""/>
        <dsp:cNvSpPr/>
      </dsp:nvSpPr>
      <dsp:spPr>
        <a:xfrm rot="5400000">
          <a:off x="-270368" y="273269"/>
          <a:ext cx="1802457" cy="12617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Day 1</a:t>
          </a:r>
          <a:endParaRPr lang="en-US" sz="3200" kern="1200" dirty="0"/>
        </a:p>
      </dsp:txBody>
      <dsp:txXfrm rot="5400000">
        <a:off x="-270368" y="273269"/>
        <a:ext cx="1802457" cy="1261720"/>
      </dsp:txXfrm>
    </dsp:sp>
    <dsp:sp modelId="{E21C47A0-A2B6-44DF-BEE5-205733E5E3B3}">
      <dsp:nvSpPr>
        <dsp:cNvPr id="0" name=""/>
        <dsp:cNvSpPr/>
      </dsp:nvSpPr>
      <dsp:spPr>
        <a:xfrm rot="5400000">
          <a:off x="2216761" y="-952140"/>
          <a:ext cx="1171597" cy="308167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Arial" charset="0"/>
              <a:cs typeface="Arial" charset="0"/>
            </a:rPr>
            <a:t>Expectations</a:t>
          </a:r>
          <a:endParaRPr lang="en-US" sz="1600" kern="1200" dirty="0"/>
        </a:p>
        <a:p>
          <a:pPr marL="171450" lvl="1" indent="-171450" algn="l" defTabSz="711200">
            <a:lnSpc>
              <a:spcPct val="90000"/>
            </a:lnSpc>
            <a:spcBef>
              <a:spcPct val="0"/>
            </a:spcBef>
            <a:spcAft>
              <a:spcPct val="15000"/>
            </a:spcAft>
            <a:buChar char="••"/>
          </a:pPr>
          <a:r>
            <a:rPr lang="en-US" sz="1600" kern="1200" dirty="0" smtClean="0"/>
            <a:t>Introductions</a:t>
          </a:r>
          <a:endParaRPr lang="en-US" sz="1600" kern="1200" dirty="0"/>
        </a:p>
        <a:p>
          <a:pPr marL="171450" lvl="1" indent="-171450" algn="l" defTabSz="711200">
            <a:lnSpc>
              <a:spcPct val="90000"/>
            </a:lnSpc>
            <a:spcBef>
              <a:spcPct val="0"/>
            </a:spcBef>
            <a:spcAft>
              <a:spcPct val="15000"/>
            </a:spcAft>
            <a:buChar char="••"/>
          </a:pPr>
          <a:r>
            <a:rPr lang="en-US" sz="1600" kern="1200" dirty="0" smtClean="0">
              <a:latin typeface="Arial" charset="0"/>
              <a:cs typeface="Arial" charset="0"/>
            </a:rPr>
            <a:t>The Vision</a:t>
          </a:r>
        </a:p>
        <a:p>
          <a:pPr marL="171450" lvl="1" indent="-171450" algn="l" defTabSz="711200">
            <a:lnSpc>
              <a:spcPct val="90000"/>
            </a:lnSpc>
            <a:spcBef>
              <a:spcPct val="0"/>
            </a:spcBef>
            <a:spcAft>
              <a:spcPct val="15000"/>
            </a:spcAft>
            <a:buChar char="••"/>
          </a:pPr>
          <a:r>
            <a:rPr lang="en-US" sz="1600" kern="1200" dirty="0" smtClean="0">
              <a:latin typeface="Arial" charset="0"/>
              <a:cs typeface="Arial" charset="0"/>
            </a:rPr>
            <a:t>The Model</a:t>
          </a:r>
        </a:p>
      </dsp:txBody>
      <dsp:txXfrm rot="5400000">
        <a:off x="2216761" y="-952140"/>
        <a:ext cx="1171597" cy="3081679"/>
      </dsp:txXfrm>
    </dsp:sp>
    <dsp:sp modelId="{994C4ED8-3F7D-42FE-B648-9E41F5E5B6D0}">
      <dsp:nvSpPr>
        <dsp:cNvPr id="0" name=""/>
        <dsp:cNvSpPr/>
      </dsp:nvSpPr>
      <dsp:spPr>
        <a:xfrm rot="5400000">
          <a:off x="-270368" y="1883739"/>
          <a:ext cx="1802457" cy="12617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Day 2</a:t>
          </a:r>
          <a:endParaRPr lang="en-US" sz="3200" kern="1200" dirty="0"/>
        </a:p>
      </dsp:txBody>
      <dsp:txXfrm rot="5400000">
        <a:off x="-270368" y="1883739"/>
        <a:ext cx="1802457" cy="1261720"/>
      </dsp:txXfrm>
    </dsp:sp>
    <dsp:sp modelId="{496AD10E-8E33-46D8-A784-74E00B7BFA1F}">
      <dsp:nvSpPr>
        <dsp:cNvPr id="0" name=""/>
        <dsp:cNvSpPr/>
      </dsp:nvSpPr>
      <dsp:spPr>
        <a:xfrm rot="5400000">
          <a:off x="2216761" y="658330"/>
          <a:ext cx="1171597" cy="308167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Arial" charset="0"/>
              <a:cs typeface="Arial" charset="0"/>
            </a:rPr>
            <a:t>The History </a:t>
          </a:r>
          <a:endParaRPr lang="en-US" sz="1600" kern="1200" dirty="0"/>
        </a:p>
        <a:p>
          <a:pPr marL="171450" lvl="1" indent="-171450" algn="l" defTabSz="711200">
            <a:lnSpc>
              <a:spcPct val="90000"/>
            </a:lnSpc>
            <a:spcBef>
              <a:spcPct val="0"/>
            </a:spcBef>
            <a:spcAft>
              <a:spcPct val="15000"/>
            </a:spcAft>
            <a:buChar char="••"/>
          </a:pPr>
          <a:r>
            <a:rPr lang="en-US" sz="1600" kern="1200" dirty="0" smtClean="0">
              <a:latin typeface="Arial" charset="0"/>
              <a:cs typeface="Arial" charset="0"/>
            </a:rPr>
            <a:t>The Guidelines</a:t>
          </a:r>
        </a:p>
        <a:p>
          <a:pPr marL="171450" lvl="1" indent="-171450" algn="l" defTabSz="711200">
            <a:lnSpc>
              <a:spcPct val="90000"/>
            </a:lnSpc>
            <a:spcBef>
              <a:spcPct val="0"/>
            </a:spcBef>
            <a:spcAft>
              <a:spcPct val="15000"/>
            </a:spcAft>
            <a:buChar char="••"/>
          </a:pPr>
          <a:r>
            <a:rPr lang="en-US" sz="1600" kern="1200" dirty="0" smtClean="0">
              <a:latin typeface="Arial" charset="0"/>
              <a:cs typeface="Arial" charset="0"/>
            </a:rPr>
            <a:t>The Culture</a:t>
          </a:r>
        </a:p>
        <a:p>
          <a:pPr marL="171450" lvl="1" indent="-171450" algn="l" defTabSz="711200">
            <a:lnSpc>
              <a:spcPct val="90000"/>
            </a:lnSpc>
            <a:spcBef>
              <a:spcPct val="0"/>
            </a:spcBef>
            <a:spcAft>
              <a:spcPct val="15000"/>
            </a:spcAft>
            <a:buChar char="••"/>
          </a:pPr>
          <a:r>
            <a:rPr lang="en-US" sz="1600" kern="1200" dirty="0" smtClean="0">
              <a:latin typeface="Arial" charset="0"/>
              <a:cs typeface="Arial" charset="0"/>
            </a:rPr>
            <a:t>The Offerings</a:t>
          </a:r>
        </a:p>
      </dsp:txBody>
      <dsp:txXfrm rot="5400000">
        <a:off x="2216761" y="658330"/>
        <a:ext cx="1171597" cy="3081679"/>
      </dsp:txXfrm>
    </dsp:sp>
    <dsp:sp modelId="{2ABBAAFB-0501-4255-8934-8F38732D2E67}">
      <dsp:nvSpPr>
        <dsp:cNvPr id="0" name=""/>
        <dsp:cNvSpPr/>
      </dsp:nvSpPr>
      <dsp:spPr>
        <a:xfrm rot="5400000">
          <a:off x="-270368" y="3494210"/>
          <a:ext cx="1802457" cy="12617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Day 3</a:t>
          </a:r>
          <a:endParaRPr lang="en-US" sz="3200" kern="1200" dirty="0"/>
        </a:p>
      </dsp:txBody>
      <dsp:txXfrm rot="5400000">
        <a:off x="-270368" y="3494210"/>
        <a:ext cx="1802457" cy="1261720"/>
      </dsp:txXfrm>
    </dsp:sp>
    <dsp:sp modelId="{B98055D0-27E9-4800-B699-BDC90196BAFD}">
      <dsp:nvSpPr>
        <dsp:cNvPr id="0" name=""/>
        <dsp:cNvSpPr/>
      </dsp:nvSpPr>
      <dsp:spPr>
        <a:xfrm rot="5400000">
          <a:off x="2216761" y="2268800"/>
          <a:ext cx="1171597" cy="308167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The Challenges</a:t>
          </a:r>
          <a:endParaRPr lang="en-US" sz="1600" kern="1200" dirty="0"/>
        </a:p>
        <a:p>
          <a:pPr marL="171450" lvl="1" indent="-171450" algn="l" defTabSz="711200">
            <a:lnSpc>
              <a:spcPct val="90000"/>
            </a:lnSpc>
            <a:spcBef>
              <a:spcPct val="0"/>
            </a:spcBef>
            <a:spcAft>
              <a:spcPct val="15000"/>
            </a:spcAft>
            <a:buChar char="••"/>
          </a:pPr>
          <a:r>
            <a:rPr lang="en-US" sz="1600" kern="1200" dirty="0" smtClean="0">
              <a:latin typeface="Arial" charset="0"/>
              <a:cs typeface="Arial" charset="0"/>
            </a:rPr>
            <a:t>The Initiatives</a:t>
          </a:r>
        </a:p>
        <a:p>
          <a:pPr marL="171450" lvl="1" indent="-171450" algn="l" defTabSz="711200">
            <a:lnSpc>
              <a:spcPct val="90000"/>
            </a:lnSpc>
            <a:spcBef>
              <a:spcPct val="0"/>
            </a:spcBef>
            <a:spcAft>
              <a:spcPct val="15000"/>
            </a:spcAft>
            <a:buChar char="••"/>
          </a:pPr>
          <a:r>
            <a:rPr lang="en-US" sz="1600" kern="1200" dirty="0" smtClean="0">
              <a:latin typeface="Arial" charset="0"/>
              <a:cs typeface="Arial" charset="0"/>
            </a:rPr>
            <a:t>The Development Initiative</a:t>
          </a:r>
        </a:p>
        <a:p>
          <a:pPr marL="171450" lvl="1" indent="-171450" algn="l" defTabSz="711200">
            <a:lnSpc>
              <a:spcPct val="90000"/>
            </a:lnSpc>
            <a:spcBef>
              <a:spcPct val="0"/>
            </a:spcBef>
            <a:spcAft>
              <a:spcPct val="15000"/>
            </a:spcAft>
            <a:buChar char="••"/>
          </a:pPr>
          <a:r>
            <a:rPr lang="en-US" sz="1600" kern="1200" dirty="0" smtClean="0">
              <a:latin typeface="Arial" charset="0"/>
              <a:cs typeface="Arial" charset="0"/>
            </a:rPr>
            <a:t>Adding Immediate Value</a:t>
          </a:r>
        </a:p>
      </dsp:txBody>
      <dsp:txXfrm rot="5400000">
        <a:off x="2216761" y="2268800"/>
        <a:ext cx="1171597" cy="308167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482853-101B-4991-985F-4926A553857A}">
      <dsp:nvSpPr>
        <dsp:cNvPr id="0" name=""/>
        <dsp:cNvSpPr/>
      </dsp:nvSpPr>
      <dsp:spPr>
        <a:xfrm>
          <a:off x="2936878" y="2977289"/>
          <a:ext cx="2432042" cy="2432042"/>
        </a:xfrm>
        <a:prstGeom prst="ellipse">
          <a:avLst/>
        </a:prstGeom>
        <a:solidFill>
          <a:schemeClr val="accent2">
            <a:shade val="6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tx1"/>
              </a:solidFill>
            </a:rPr>
            <a:t>Vision</a:t>
          </a:r>
        </a:p>
        <a:p>
          <a:pPr lvl="0" algn="ctr" defTabSz="1333500">
            <a:lnSpc>
              <a:spcPct val="90000"/>
            </a:lnSpc>
            <a:spcBef>
              <a:spcPct val="0"/>
            </a:spcBef>
            <a:spcAft>
              <a:spcPct val="35000"/>
            </a:spcAft>
          </a:pPr>
          <a:r>
            <a:rPr lang="en-US" sz="3000" kern="1200" dirty="0" smtClean="0">
              <a:solidFill>
                <a:schemeClr val="tx1"/>
              </a:solidFill>
            </a:rPr>
            <a:t> &amp; Strategy</a:t>
          </a:r>
          <a:endParaRPr lang="en-US" sz="3000" kern="1200" dirty="0">
            <a:solidFill>
              <a:schemeClr val="tx1"/>
            </a:solidFill>
          </a:endParaRPr>
        </a:p>
      </dsp:txBody>
      <dsp:txXfrm>
        <a:off x="2936878" y="2977289"/>
        <a:ext cx="2432042" cy="2432042"/>
      </dsp:txXfrm>
    </dsp:sp>
    <dsp:sp modelId="{E73CD256-28FE-4170-AA35-CF2384F7AFC0}">
      <dsp:nvSpPr>
        <dsp:cNvPr id="0" name=""/>
        <dsp:cNvSpPr/>
      </dsp:nvSpPr>
      <dsp:spPr>
        <a:xfrm rot="2842286">
          <a:off x="1162822" y="2131475"/>
          <a:ext cx="2316972" cy="693131"/>
        </a:xfrm>
        <a:prstGeom prst="leftArrow">
          <a:avLst>
            <a:gd name="adj1" fmla="val 60000"/>
            <a:gd name="adj2" fmla="val 50000"/>
          </a:avLst>
        </a:prstGeom>
        <a:solidFill>
          <a:schemeClr val="accent2">
            <a:shade val="90000"/>
            <a:hueOff val="0"/>
            <a:satOff val="0"/>
            <a:lumOff val="0"/>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1AD0F665-1B12-4531-82C7-A1E37BE6FD33}">
      <dsp:nvSpPr>
        <dsp:cNvPr id="0" name=""/>
        <dsp:cNvSpPr/>
      </dsp:nvSpPr>
      <dsp:spPr>
        <a:xfrm>
          <a:off x="320503" y="761983"/>
          <a:ext cx="2310439" cy="1848351"/>
        </a:xfrm>
        <a:prstGeom prst="roundRect">
          <a:avLst>
            <a:gd name="adj" fmla="val 10000"/>
          </a:avLst>
        </a:prstGeom>
        <a:solidFill>
          <a:schemeClr val="accent2">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en-US" sz="2900" kern="1200" dirty="0" smtClean="0">
              <a:solidFill>
                <a:schemeClr val="tx1"/>
              </a:solidFill>
            </a:rPr>
            <a:t>Creating &amp; Sharing the Dream</a:t>
          </a:r>
          <a:endParaRPr lang="en-US" sz="2900" kern="1200" dirty="0">
            <a:solidFill>
              <a:schemeClr val="tx1"/>
            </a:solidFill>
          </a:endParaRPr>
        </a:p>
      </dsp:txBody>
      <dsp:txXfrm>
        <a:off x="320503" y="761983"/>
        <a:ext cx="2310439" cy="1848351"/>
      </dsp:txXfrm>
    </dsp:sp>
    <dsp:sp modelId="{781C7B0F-B7E5-432D-836D-337E5D7714A1}">
      <dsp:nvSpPr>
        <dsp:cNvPr id="0" name=""/>
        <dsp:cNvSpPr/>
      </dsp:nvSpPr>
      <dsp:spPr>
        <a:xfrm rot="5400000">
          <a:off x="3183214" y="1548164"/>
          <a:ext cx="1939371" cy="693131"/>
        </a:xfrm>
        <a:prstGeom prst="leftArrow">
          <a:avLst>
            <a:gd name="adj1" fmla="val 60000"/>
            <a:gd name="adj2" fmla="val 50000"/>
          </a:avLst>
        </a:prstGeom>
        <a:solidFill>
          <a:schemeClr val="accent2">
            <a:shade val="90000"/>
            <a:hueOff val="-27334"/>
            <a:satOff val="-4629"/>
            <a:lumOff val="21409"/>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6E44009-448B-4DAA-B64A-4BA1D4759EBC}">
      <dsp:nvSpPr>
        <dsp:cNvPr id="0" name=""/>
        <dsp:cNvSpPr/>
      </dsp:nvSpPr>
      <dsp:spPr>
        <a:xfrm>
          <a:off x="2997680" y="868"/>
          <a:ext cx="2310439" cy="1848351"/>
        </a:xfrm>
        <a:prstGeom prst="roundRect">
          <a:avLst>
            <a:gd name="adj" fmla="val 10000"/>
          </a:avLst>
        </a:prstGeom>
        <a:solidFill>
          <a:schemeClr val="accent2">
            <a:shade val="50000"/>
            <a:hueOff val="-27656"/>
            <a:satOff val="-5606"/>
            <a:lumOff val="3083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en-US" sz="2900" kern="1200" dirty="0" smtClean="0">
              <a:solidFill>
                <a:schemeClr val="tx1"/>
              </a:solidFill>
            </a:rPr>
            <a:t>Chartering a Road Map</a:t>
          </a:r>
          <a:endParaRPr lang="en-US" sz="2900" kern="1200" dirty="0">
            <a:solidFill>
              <a:schemeClr val="tx1"/>
            </a:solidFill>
          </a:endParaRPr>
        </a:p>
      </dsp:txBody>
      <dsp:txXfrm>
        <a:off x="2997680" y="868"/>
        <a:ext cx="2310439" cy="1848351"/>
      </dsp:txXfrm>
    </dsp:sp>
    <dsp:sp modelId="{94AD94A7-A455-4417-9F6D-BC27AFFD3F77}">
      <dsp:nvSpPr>
        <dsp:cNvPr id="0" name=""/>
        <dsp:cNvSpPr/>
      </dsp:nvSpPr>
      <dsp:spPr>
        <a:xfrm rot="8808683">
          <a:off x="5066100" y="2528332"/>
          <a:ext cx="1939371" cy="693131"/>
        </a:xfrm>
        <a:prstGeom prst="leftArrow">
          <a:avLst>
            <a:gd name="adj1" fmla="val 60000"/>
            <a:gd name="adj2" fmla="val 50000"/>
          </a:avLst>
        </a:prstGeom>
        <a:solidFill>
          <a:schemeClr val="accent2">
            <a:shade val="90000"/>
            <a:hueOff val="-27334"/>
            <a:satOff val="-4629"/>
            <a:lumOff val="21409"/>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5B2F6FFB-480D-4E0D-B9ED-30C0A9216975}">
      <dsp:nvSpPr>
        <dsp:cNvPr id="0" name=""/>
        <dsp:cNvSpPr/>
      </dsp:nvSpPr>
      <dsp:spPr>
        <a:xfrm>
          <a:off x="5674886" y="1394534"/>
          <a:ext cx="2310439" cy="1848351"/>
        </a:xfrm>
        <a:prstGeom prst="roundRect">
          <a:avLst>
            <a:gd name="adj" fmla="val 10000"/>
          </a:avLst>
        </a:prstGeom>
        <a:solidFill>
          <a:schemeClr val="accent2">
            <a:shade val="50000"/>
            <a:hueOff val="-27656"/>
            <a:satOff val="-5606"/>
            <a:lumOff val="3083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en-US" sz="2900" kern="1200" dirty="0" smtClean="0">
              <a:solidFill>
                <a:schemeClr val="tx1"/>
              </a:solidFill>
            </a:rPr>
            <a:t>Releasing/ Channeling Energies</a:t>
          </a:r>
          <a:endParaRPr lang="en-US" sz="2900" kern="1200" dirty="0">
            <a:solidFill>
              <a:schemeClr val="tx1"/>
            </a:solidFill>
          </a:endParaRPr>
        </a:p>
      </dsp:txBody>
      <dsp:txXfrm>
        <a:off x="5674886" y="1394534"/>
        <a:ext cx="2310439" cy="1848351"/>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482853-101B-4991-985F-4926A553857A}">
      <dsp:nvSpPr>
        <dsp:cNvPr id="0" name=""/>
        <dsp:cNvSpPr/>
      </dsp:nvSpPr>
      <dsp:spPr>
        <a:xfrm>
          <a:off x="2842140" y="2788681"/>
          <a:ext cx="2621518" cy="2621518"/>
        </a:xfrm>
        <a:prstGeom prst="ellipse">
          <a:avLst/>
        </a:prstGeom>
        <a:solidFill>
          <a:schemeClr val="accent6">
            <a:shade val="6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tx1"/>
              </a:solidFill>
            </a:rPr>
            <a:t>Structure</a:t>
          </a:r>
          <a:endParaRPr lang="en-US" sz="3000" kern="1200" dirty="0">
            <a:solidFill>
              <a:schemeClr val="tx1"/>
            </a:solidFill>
          </a:endParaRPr>
        </a:p>
      </dsp:txBody>
      <dsp:txXfrm>
        <a:off x="2842140" y="2788681"/>
        <a:ext cx="2621518" cy="2621518"/>
      </dsp:txXfrm>
    </dsp:sp>
    <dsp:sp modelId="{781C7B0F-B7E5-432D-836D-337E5D7714A1}">
      <dsp:nvSpPr>
        <dsp:cNvPr id="0" name=""/>
        <dsp:cNvSpPr/>
      </dsp:nvSpPr>
      <dsp:spPr>
        <a:xfrm rot="2488112">
          <a:off x="940919" y="1960281"/>
          <a:ext cx="2428263" cy="747132"/>
        </a:xfrm>
        <a:prstGeom prst="leftArrow">
          <a:avLst>
            <a:gd name="adj1" fmla="val 60000"/>
            <a:gd name="adj2" fmla="val 50000"/>
          </a:avLst>
        </a:prstGeom>
        <a:solidFill>
          <a:schemeClr val="accent6">
            <a:shade val="90000"/>
            <a:hueOff val="0"/>
            <a:satOff val="0"/>
            <a:lumOff val="0"/>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6E44009-448B-4DAA-B64A-4BA1D4759EBC}">
      <dsp:nvSpPr>
        <dsp:cNvPr id="0" name=""/>
        <dsp:cNvSpPr/>
      </dsp:nvSpPr>
      <dsp:spPr>
        <a:xfrm>
          <a:off x="57" y="533662"/>
          <a:ext cx="2490442" cy="1992353"/>
        </a:xfrm>
        <a:prstGeom prst="roundRect">
          <a:avLst>
            <a:gd name="adj" fmla="val 10000"/>
          </a:avLst>
        </a:prstGeom>
        <a:solidFill>
          <a:schemeClr val="accent6">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Arial" charset="0"/>
              <a:cs typeface="Arial" charset="0"/>
            </a:rPr>
            <a:t>The ground floor not the ceiling</a:t>
          </a:r>
        </a:p>
        <a:p>
          <a:pPr lvl="0" algn="ctr" defTabSz="1066800">
            <a:lnSpc>
              <a:spcPct val="90000"/>
            </a:lnSpc>
            <a:spcBef>
              <a:spcPct val="0"/>
            </a:spcBef>
            <a:spcAft>
              <a:spcPct val="35000"/>
            </a:spcAft>
          </a:pPr>
          <a:r>
            <a:rPr lang="en-US" sz="2400" kern="1200" dirty="0" smtClean="0">
              <a:solidFill>
                <a:schemeClr val="tx1"/>
              </a:solidFill>
              <a:latin typeface="Arial" charset="0"/>
              <a:cs typeface="Arial" charset="0"/>
            </a:rPr>
            <a:t>Facilitating flows of ideas / information</a:t>
          </a:r>
          <a:endParaRPr lang="en-US" sz="2400" kern="1200" dirty="0">
            <a:solidFill>
              <a:schemeClr val="tx1"/>
            </a:solidFill>
          </a:endParaRPr>
        </a:p>
      </dsp:txBody>
      <dsp:txXfrm>
        <a:off x="57" y="533662"/>
        <a:ext cx="2490442" cy="1992353"/>
      </dsp:txXfrm>
    </dsp:sp>
    <dsp:sp modelId="{94AD94A7-A455-4417-9F6D-BC27AFFD3F77}">
      <dsp:nvSpPr>
        <dsp:cNvPr id="0" name=""/>
        <dsp:cNvSpPr/>
      </dsp:nvSpPr>
      <dsp:spPr>
        <a:xfrm rot="8420571">
          <a:off x="4936617" y="1960281"/>
          <a:ext cx="2428263" cy="747132"/>
        </a:xfrm>
        <a:prstGeom prst="leftArrow">
          <a:avLst>
            <a:gd name="adj1" fmla="val 60000"/>
            <a:gd name="adj2" fmla="val 50000"/>
          </a:avLst>
        </a:prstGeom>
        <a:solidFill>
          <a:schemeClr val="accent6">
            <a:shade val="90000"/>
            <a:hueOff val="-482725"/>
            <a:satOff val="6563"/>
            <a:lumOff val="27732"/>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5B2F6FFB-480D-4E0D-B9ED-30C0A9216975}">
      <dsp:nvSpPr>
        <dsp:cNvPr id="0" name=""/>
        <dsp:cNvSpPr/>
      </dsp:nvSpPr>
      <dsp:spPr>
        <a:xfrm>
          <a:off x="5815300" y="533662"/>
          <a:ext cx="2490442" cy="1992353"/>
        </a:xfrm>
        <a:prstGeom prst="roundRect">
          <a:avLst>
            <a:gd name="adj" fmla="val 10000"/>
          </a:avLst>
        </a:prstGeom>
        <a:solidFill>
          <a:schemeClr val="accent6">
            <a:shade val="50000"/>
            <a:hueOff val="-461694"/>
            <a:satOff val="30780"/>
            <a:lumOff val="4018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Arial" charset="0"/>
              <a:cs typeface="Arial" charset="0"/>
            </a:rPr>
            <a:t>A vehicle for change</a:t>
          </a:r>
          <a:endParaRPr lang="en-US" sz="2400" kern="1200" dirty="0">
            <a:solidFill>
              <a:schemeClr val="tx1"/>
            </a:solidFill>
          </a:endParaRPr>
        </a:p>
      </dsp:txBody>
      <dsp:txXfrm>
        <a:off x="5815300" y="533662"/>
        <a:ext cx="2490442" cy="1992353"/>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482853-101B-4991-985F-4926A553857A}">
      <dsp:nvSpPr>
        <dsp:cNvPr id="0" name=""/>
        <dsp:cNvSpPr/>
      </dsp:nvSpPr>
      <dsp:spPr>
        <a:xfrm>
          <a:off x="3581395" y="3835138"/>
          <a:ext cx="2057409" cy="1879861"/>
        </a:xfrm>
        <a:prstGeom prst="ellipse">
          <a:avLst/>
        </a:prstGeom>
        <a:solidFill>
          <a:schemeClr val="accent3">
            <a:shade val="6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tx1"/>
              </a:solidFill>
            </a:rPr>
            <a:t>Culture</a:t>
          </a:r>
          <a:endParaRPr lang="en-US" sz="3000" kern="1200" dirty="0">
            <a:solidFill>
              <a:schemeClr val="tx1"/>
            </a:solidFill>
          </a:endParaRPr>
        </a:p>
      </dsp:txBody>
      <dsp:txXfrm>
        <a:off x="3581395" y="3835138"/>
        <a:ext cx="2057409" cy="1879861"/>
      </dsp:txXfrm>
    </dsp:sp>
    <dsp:sp modelId="{781C7B0F-B7E5-432D-836D-337E5D7714A1}">
      <dsp:nvSpPr>
        <dsp:cNvPr id="0" name=""/>
        <dsp:cNvSpPr/>
      </dsp:nvSpPr>
      <dsp:spPr>
        <a:xfrm rot="1180702">
          <a:off x="1438230" y="3770966"/>
          <a:ext cx="2477036" cy="709494"/>
        </a:xfrm>
        <a:prstGeom prst="leftArrow">
          <a:avLst>
            <a:gd name="adj1" fmla="val 60000"/>
            <a:gd name="adj2" fmla="val 50000"/>
          </a:avLst>
        </a:prstGeom>
        <a:solidFill>
          <a:schemeClr val="accent3">
            <a:shade val="90000"/>
            <a:hueOff val="0"/>
            <a:satOff val="0"/>
            <a:lumOff val="0"/>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6E44009-448B-4DAA-B64A-4BA1D4759EBC}">
      <dsp:nvSpPr>
        <dsp:cNvPr id="0" name=""/>
        <dsp:cNvSpPr/>
      </dsp:nvSpPr>
      <dsp:spPr>
        <a:xfrm>
          <a:off x="1548" y="2603828"/>
          <a:ext cx="2364981" cy="1891985"/>
        </a:xfrm>
        <a:prstGeom prst="roundRect">
          <a:avLst>
            <a:gd name="adj" fmla="val 10000"/>
          </a:avLst>
        </a:prstGeom>
        <a:solidFill>
          <a:schemeClr val="accent3">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Arial" charset="0"/>
              <a:cs typeface="Arial" charset="0"/>
            </a:rPr>
            <a:t>Significant</a:t>
          </a:r>
          <a:endParaRPr lang="en-US" sz="2000" kern="1200" dirty="0">
            <a:solidFill>
              <a:schemeClr val="tx1"/>
            </a:solidFill>
          </a:endParaRPr>
        </a:p>
      </dsp:txBody>
      <dsp:txXfrm>
        <a:off x="1548" y="2603828"/>
        <a:ext cx="2364981" cy="1891985"/>
      </dsp:txXfrm>
    </dsp:sp>
    <dsp:sp modelId="{94AD94A7-A455-4417-9F6D-BC27AFFD3F77}">
      <dsp:nvSpPr>
        <dsp:cNvPr id="0" name=""/>
        <dsp:cNvSpPr/>
      </dsp:nvSpPr>
      <dsp:spPr>
        <a:xfrm rot="4125326">
          <a:off x="2390369" y="2441364"/>
          <a:ext cx="2717355" cy="709494"/>
        </a:xfrm>
        <a:prstGeom prst="leftArrow">
          <a:avLst>
            <a:gd name="adj1" fmla="val 60000"/>
            <a:gd name="adj2" fmla="val 50000"/>
          </a:avLst>
        </a:prstGeom>
        <a:solidFill>
          <a:schemeClr val="accent3">
            <a:shade val="90000"/>
            <a:hueOff val="140170"/>
            <a:satOff val="-3004"/>
            <a:lumOff val="15406"/>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5B2F6FFB-480D-4E0D-B9ED-30C0A9216975}">
      <dsp:nvSpPr>
        <dsp:cNvPr id="0" name=""/>
        <dsp:cNvSpPr/>
      </dsp:nvSpPr>
      <dsp:spPr>
        <a:xfrm>
          <a:off x="1928616" y="307238"/>
          <a:ext cx="2364981" cy="1891985"/>
        </a:xfrm>
        <a:prstGeom prst="roundRect">
          <a:avLst>
            <a:gd name="adj" fmla="val 10000"/>
          </a:avLst>
        </a:prstGeom>
        <a:solidFill>
          <a:schemeClr val="accent3">
            <a:shade val="50000"/>
            <a:hueOff val="133778"/>
            <a:satOff val="-2135"/>
            <a:lumOff val="2055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Arial" charset="0"/>
              <a:cs typeface="Arial" charset="0"/>
            </a:rPr>
            <a:t>Clearly defined target culture</a:t>
          </a:r>
        </a:p>
        <a:p>
          <a:pPr lvl="0" algn="ctr" defTabSz="889000">
            <a:lnSpc>
              <a:spcPct val="90000"/>
            </a:lnSpc>
            <a:spcBef>
              <a:spcPct val="0"/>
            </a:spcBef>
            <a:spcAft>
              <a:spcPct val="35000"/>
            </a:spcAft>
          </a:pPr>
          <a:endParaRPr lang="en-US" sz="1200" kern="1200" dirty="0" smtClean="0">
            <a:latin typeface="Arial" charset="0"/>
            <a:cs typeface="Arial" charset="0"/>
          </a:endParaRPr>
        </a:p>
      </dsp:txBody>
      <dsp:txXfrm>
        <a:off x="1928616" y="307238"/>
        <a:ext cx="2364981" cy="1891985"/>
      </dsp:txXfrm>
    </dsp:sp>
    <dsp:sp modelId="{B0D8EAC1-D707-4F83-A65B-4524B492F46D}">
      <dsp:nvSpPr>
        <dsp:cNvPr id="0" name=""/>
        <dsp:cNvSpPr/>
      </dsp:nvSpPr>
      <dsp:spPr>
        <a:xfrm rot="6838136">
          <a:off x="4218315" y="2450630"/>
          <a:ext cx="2717355" cy="709494"/>
        </a:xfrm>
        <a:prstGeom prst="leftArrow">
          <a:avLst>
            <a:gd name="adj1" fmla="val 60000"/>
            <a:gd name="adj2" fmla="val 50000"/>
          </a:avLst>
        </a:prstGeom>
        <a:solidFill>
          <a:schemeClr val="accent3">
            <a:shade val="90000"/>
            <a:hueOff val="280340"/>
            <a:satOff val="-6007"/>
            <a:lumOff val="30812"/>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610E784-874B-4B29-9087-E6E28C0AA83A}">
      <dsp:nvSpPr>
        <dsp:cNvPr id="0" name=""/>
        <dsp:cNvSpPr/>
      </dsp:nvSpPr>
      <dsp:spPr>
        <a:xfrm>
          <a:off x="4926602" y="307238"/>
          <a:ext cx="2364981" cy="1891985"/>
        </a:xfrm>
        <a:prstGeom prst="roundRect">
          <a:avLst>
            <a:gd name="adj" fmla="val 10000"/>
          </a:avLst>
        </a:prstGeom>
        <a:solidFill>
          <a:schemeClr val="accent3">
            <a:shade val="50000"/>
            <a:hueOff val="267555"/>
            <a:satOff val="-4269"/>
            <a:lumOff val="4110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Arial" charset="0"/>
              <a:cs typeface="Arial" charset="0"/>
            </a:rPr>
            <a:t>Direct and indirect buildup </a:t>
          </a:r>
          <a:endParaRPr lang="en-US" sz="2000" kern="1200" dirty="0">
            <a:solidFill>
              <a:schemeClr val="tx1"/>
            </a:solidFill>
          </a:endParaRPr>
        </a:p>
      </dsp:txBody>
      <dsp:txXfrm>
        <a:off x="4926602" y="307238"/>
        <a:ext cx="2364981" cy="1891985"/>
      </dsp:txXfrm>
    </dsp:sp>
    <dsp:sp modelId="{B0062BA4-811B-4DC8-A61F-7B55192CF19C}">
      <dsp:nvSpPr>
        <dsp:cNvPr id="0" name=""/>
        <dsp:cNvSpPr/>
      </dsp:nvSpPr>
      <dsp:spPr>
        <a:xfrm rot="9372572">
          <a:off x="5371862" y="3612132"/>
          <a:ext cx="2477036" cy="709494"/>
        </a:xfrm>
        <a:prstGeom prst="leftArrow">
          <a:avLst>
            <a:gd name="adj1" fmla="val 60000"/>
            <a:gd name="adj2" fmla="val 50000"/>
          </a:avLst>
        </a:prstGeom>
        <a:solidFill>
          <a:schemeClr val="accent3">
            <a:shade val="90000"/>
            <a:hueOff val="140170"/>
            <a:satOff val="-3004"/>
            <a:lumOff val="15406"/>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6B692E46-14CB-49A2-9339-9CC02AF75ACD}">
      <dsp:nvSpPr>
        <dsp:cNvPr id="0" name=""/>
        <dsp:cNvSpPr/>
      </dsp:nvSpPr>
      <dsp:spPr>
        <a:xfrm>
          <a:off x="6853669" y="2603828"/>
          <a:ext cx="2364981" cy="1891985"/>
        </a:xfrm>
        <a:prstGeom prst="roundRect">
          <a:avLst>
            <a:gd name="adj" fmla="val 10000"/>
          </a:avLst>
        </a:prstGeom>
        <a:solidFill>
          <a:schemeClr val="accent3">
            <a:shade val="50000"/>
            <a:hueOff val="133778"/>
            <a:satOff val="-2135"/>
            <a:lumOff val="2055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latin typeface="Arial" charset="0"/>
              <a:cs typeface="Arial" charset="0"/>
            </a:rPr>
            <a:t>Vehicle </a:t>
          </a:r>
        </a:p>
        <a:p>
          <a:pPr lvl="0" algn="ctr" defTabSz="577850">
            <a:lnSpc>
              <a:spcPct val="90000"/>
            </a:lnSpc>
            <a:spcBef>
              <a:spcPct val="0"/>
            </a:spcBef>
            <a:spcAft>
              <a:spcPct val="35000"/>
            </a:spcAft>
          </a:pPr>
          <a:r>
            <a:rPr lang="en-US" sz="1300" kern="1200" dirty="0" smtClean="0">
              <a:solidFill>
                <a:schemeClr val="tx1"/>
              </a:solidFill>
              <a:latin typeface="Arial" charset="0"/>
              <a:cs typeface="Arial" charset="0"/>
            </a:rPr>
            <a:t>Creating an organization that embodies leadership values</a:t>
          </a:r>
        </a:p>
        <a:p>
          <a:pPr lvl="0" algn="ctr" defTabSz="577850">
            <a:lnSpc>
              <a:spcPct val="90000"/>
            </a:lnSpc>
            <a:spcBef>
              <a:spcPct val="0"/>
            </a:spcBef>
            <a:spcAft>
              <a:spcPct val="35000"/>
            </a:spcAft>
          </a:pPr>
          <a:r>
            <a:rPr lang="en-US" sz="1300" kern="1200" dirty="0" smtClean="0">
              <a:solidFill>
                <a:schemeClr val="tx1"/>
              </a:solidFill>
              <a:latin typeface="Arial" charset="0"/>
              <a:cs typeface="Arial" charset="0"/>
            </a:rPr>
            <a:t>Defining special rules of conduct/ roles of management/ criteria for advancement</a:t>
          </a:r>
        </a:p>
        <a:p>
          <a:pPr lvl="0" algn="ctr" defTabSz="577850">
            <a:lnSpc>
              <a:spcPct val="90000"/>
            </a:lnSpc>
            <a:spcBef>
              <a:spcPct val="0"/>
            </a:spcBef>
            <a:spcAft>
              <a:spcPct val="35000"/>
            </a:spcAft>
          </a:pPr>
          <a:r>
            <a:rPr lang="en-US" sz="1300" kern="1200" dirty="0" smtClean="0">
              <a:solidFill>
                <a:schemeClr val="tx1"/>
              </a:solidFill>
              <a:latin typeface="Arial" charset="0"/>
              <a:cs typeface="Arial" charset="0"/>
            </a:rPr>
            <a:t>Keeping change at center stage </a:t>
          </a:r>
          <a:endParaRPr lang="en-US" sz="1300" kern="1200" dirty="0">
            <a:solidFill>
              <a:schemeClr val="tx1"/>
            </a:solidFill>
          </a:endParaRPr>
        </a:p>
      </dsp:txBody>
      <dsp:txXfrm>
        <a:off x="6853669" y="2603828"/>
        <a:ext cx="2364981" cy="1891985"/>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482853-101B-4991-985F-4926A553857A}">
      <dsp:nvSpPr>
        <dsp:cNvPr id="0" name=""/>
        <dsp:cNvSpPr/>
      </dsp:nvSpPr>
      <dsp:spPr>
        <a:xfrm>
          <a:off x="3365373" y="3225545"/>
          <a:ext cx="2489454" cy="2489454"/>
        </a:xfrm>
        <a:prstGeom prst="ellipse">
          <a:avLst/>
        </a:prstGeom>
        <a:solidFill>
          <a:schemeClr val="accent1">
            <a:shade val="6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Leadership</a:t>
          </a:r>
          <a:endParaRPr lang="en-US" sz="2400" kern="1200" dirty="0">
            <a:solidFill>
              <a:schemeClr val="tx1"/>
            </a:solidFill>
          </a:endParaRPr>
        </a:p>
      </dsp:txBody>
      <dsp:txXfrm>
        <a:off x="3365373" y="3225545"/>
        <a:ext cx="2489454" cy="2489454"/>
      </dsp:txXfrm>
    </dsp:sp>
    <dsp:sp modelId="{781C7B0F-B7E5-432D-836D-337E5D7714A1}">
      <dsp:nvSpPr>
        <dsp:cNvPr id="0" name=""/>
        <dsp:cNvSpPr/>
      </dsp:nvSpPr>
      <dsp:spPr>
        <a:xfrm rot="1043258">
          <a:off x="1133400" y="3373842"/>
          <a:ext cx="2216388" cy="709494"/>
        </a:xfrm>
        <a:prstGeom prst="leftArrow">
          <a:avLst>
            <a:gd name="adj1" fmla="val 60000"/>
            <a:gd name="adj2" fmla="val 50000"/>
          </a:avLst>
        </a:prstGeom>
        <a:solidFill>
          <a:schemeClr val="accent1">
            <a:shade val="90000"/>
            <a:hueOff val="0"/>
            <a:satOff val="0"/>
            <a:lumOff val="0"/>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6E44009-448B-4DAA-B64A-4BA1D4759EBC}">
      <dsp:nvSpPr>
        <dsp:cNvPr id="0" name=""/>
        <dsp:cNvSpPr/>
      </dsp:nvSpPr>
      <dsp:spPr>
        <a:xfrm>
          <a:off x="1548" y="2451430"/>
          <a:ext cx="2364981" cy="1891985"/>
        </a:xfrm>
        <a:prstGeom prst="roundRect">
          <a:avLst>
            <a:gd name="adj" fmla="val 10000"/>
          </a:avLst>
        </a:prstGeom>
        <a:solidFill>
          <a:schemeClr val="accent1">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latin typeface="Arial" charset="0"/>
              <a:cs typeface="Arial" charset="0"/>
            </a:rPr>
            <a:t>Drives all other domains</a:t>
          </a:r>
          <a:endParaRPr lang="en-US" sz="1500" kern="1200" dirty="0">
            <a:solidFill>
              <a:schemeClr val="tx1"/>
            </a:solidFill>
          </a:endParaRPr>
        </a:p>
      </dsp:txBody>
      <dsp:txXfrm>
        <a:off x="1548" y="2451430"/>
        <a:ext cx="2364981" cy="1891985"/>
      </dsp:txXfrm>
    </dsp:sp>
    <dsp:sp modelId="{94AD94A7-A455-4417-9F6D-BC27AFFD3F77}">
      <dsp:nvSpPr>
        <dsp:cNvPr id="0" name=""/>
        <dsp:cNvSpPr/>
      </dsp:nvSpPr>
      <dsp:spPr>
        <a:xfrm rot="4069687">
          <a:off x="2425955" y="1800789"/>
          <a:ext cx="2308734" cy="709494"/>
        </a:xfrm>
        <a:prstGeom prst="leftArrow">
          <a:avLst>
            <a:gd name="adj1" fmla="val 60000"/>
            <a:gd name="adj2" fmla="val 50000"/>
          </a:avLst>
        </a:prstGeom>
        <a:solidFill>
          <a:schemeClr val="accent1">
            <a:shade val="90000"/>
            <a:hueOff val="187556"/>
            <a:satOff val="-3464"/>
            <a:lumOff val="16063"/>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5B2F6FFB-480D-4E0D-B9ED-30C0A9216975}">
      <dsp:nvSpPr>
        <dsp:cNvPr id="0" name=""/>
        <dsp:cNvSpPr/>
      </dsp:nvSpPr>
      <dsp:spPr>
        <a:xfrm>
          <a:off x="1928616" y="154840"/>
          <a:ext cx="2364981" cy="1891985"/>
        </a:xfrm>
        <a:prstGeom prst="roundRect">
          <a:avLst>
            <a:gd name="adj" fmla="val 10000"/>
          </a:avLst>
        </a:prstGeom>
        <a:solidFill>
          <a:schemeClr val="accent1">
            <a:shade val="50000"/>
            <a:hueOff val="180719"/>
            <a:satOff val="-3780"/>
            <a:lumOff val="2103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latin typeface="Arial" charset="0"/>
              <a:cs typeface="Arial" charset="0"/>
            </a:rPr>
            <a:t>Main mechanism for change</a:t>
          </a:r>
        </a:p>
      </dsp:txBody>
      <dsp:txXfrm>
        <a:off x="1928616" y="154840"/>
        <a:ext cx="2364981" cy="1891985"/>
      </dsp:txXfrm>
    </dsp:sp>
    <dsp:sp modelId="{B0D8EAC1-D707-4F83-A65B-4524B492F46D}">
      <dsp:nvSpPr>
        <dsp:cNvPr id="0" name=""/>
        <dsp:cNvSpPr/>
      </dsp:nvSpPr>
      <dsp:spPr>
        <a:xfrm rot="6893775">
          <a:off x="4485509" y="1800789"/>
          <a:ext cx="2308734" cy="709494"/>
        </a:xfrm>
        <a:prstGeom prst="leftArrow">
          <a:avLst>
            <a:gd name="adj1" fmla="val 60000"/>
            <a:gd name="adj2" fmla="val 50000"/>
          </a:avLst>
        </a:prstGeom>
        <a:solidFill>
          <a:schemeClr val="accent1">
            <a:shade val="90000"/>
            <a:hueOff val="375112"/>
            <a:satOff val="-6927"/>
            <a:lumOff val="32127"/>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610E784-874B-4B29-9087-E6E28C0AA83A}">
      <dsp:nvSpPr>
        <dsp:cNvPr id="0" name=""/>
        <dsp:cNvSpPr/>
      </dsp:nvSpPr>
      <dsp:spPr>
        <a:xfrm>
          <a:off x="4926602" y="154840"/>
          <a:ext cx="2364981" cy="1891985"/>
        </a:xfrm>
        <a:prstGeom prst="roundRect">
          <a:avLst>
            <a:gd name="adj" fmla="val 10000"/>
          </a:avLst>
        </a:prstGeom>
        <a:solidFill>
          <a:schemeClr val="accent1">
            <a:shade val="50000"/>
            <a:hueOff val="361437"/>
            <a:satOff val="-7560"/>
            <a:lumOff val="4206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latin typeface="Arial" charset="0"/>
              <a:cs typeface="Arial" charset="0"/>
            </a:rPr>
            <a:t>Not confined to levels or positions </a:t>
          </a:r>
          <a:endParaRPr lang="en-US" sz="1500" kern="1200" dirty="0">
            <a:solidFill>
              <a:schemeClr val="tx1"/>
            </a:solidFill>
          </a:endParaRPr>
        </a:p>
      </dsp:txBody>
      <dsp:txXfrm>
        <a:off x="4926602" y="154840"/>
        <a:ext cx="2364981" cy="1891985"/>
      </dsp:txXfrm>
    </dsp:sp>
    <dsp:sp modelId="{B0062BA4-811B-4DC8-A61F-7B55192CF19C}">
      <dsp:nvSpPr>
        <dsp:cNvPr id="0" name=""/>
        <dsp:cNvSpPr/>
      </dsp:nvSpPr>
      <dsp:spPr>
        <a:xfrm rot="9510016">
          <a:off x="5870411" y="3373842"/>
          <a:ext cx="2216388" cy="709494"/>
        </a:xfrm>
        <a:prstGeom prst="leftArrow">
          <a:avLst>
            <a:gd name="adj1" fmla="val 60000"/>
            <a:gd name="adj2" fmla="val 50000"/>
          </a:avLst>
        </a:prstGeom>
        <a:solidFill>
          <a:schemeClr val="accent1">
            <a:shade val="90000"/>
            <a:hueOff val="187556"/>
            <a:satOff val="-3464"/>
            <a:lumOff val="16063"/>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6B692E46-14CB-49A2-9339-9CC02AF75ACD}">
      <dsp:nvSpPr>
        <dsp:cNvPr id="0" name=""/>
        <dsp:cNvSpPr/>
      </dsp:nvSpPr>
      <dsp:spPr>
        <a:xfrm>
          <a:off x="6853669" y="2451430"/>
          <a:ext cx="2364981" cy="1891985"/>
        </a:xfrm>
        <a:prstGeom prst="roundRect">
          <a:avLst>
            <a:gd name="adj" fmla="val 10000"/>
          </a:avLst>
        </a:prstGeom>
        <a:solidFill>
          <a:schemeClr val="accent1">
            <a:shade val="50000"/>
            <a:hueOff val="180719"/>
            <a:satOff val="-3780"/>
            <a:lumOff val="2103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latin typeface="Arial" charset="0"/>
              <a:cs typeface="Arial" charset="0"/>
            </a:rPr>
            <a:t>Key qualifiers: </a:t>
          </a:r>
        </a:p>
        <a:p>
          <a:pPr lvl="0" algn="ctr" defTabSz="666750">
            <a:lnSpc>
              <a:spcPct val="90000"/>
            </a:lnSpc>
            <a:spcBef>
              <a:spcPct val="0"/>
            </a:spcBef>
            <a:spcAft>
              <a:spcPct val="35000"/>
            </a:spcAft>
          </a:pPr>
          <a:r>
            <a:rPr lang="en-US" sz="1500" kern="1200" dirty="0" smtClean="0">
              <a:solidFill>
                <a:schemeClr val="tx1"/>
              </a:solidFill>
              <a:latin typeface="Arial" charset="0"/>
              <a:cs typeface="Arial" charset="0"/>
            </a:rPr>
            <a:t>belief in vision and mission</a:t>
          </a:r>
        </a:p>
        <a:p>
          <a:pPr lvl="0" algn="ctr" defTabSz="666750">
            <a:lnSpc>
              <a:spcPct val="90000"/>
            </a:lnSpc>
            <a:spcBef>
              <a:spcPct val="0"/>
            </a:spcBef>
            <a:spcAft>
              <a:spcPct val="35000"/>
            </a:spcAft>
          </a:pPr>
          <a:r>
            <a:rPr lang="en-US" sz="1500" kern="1200" dirty="0" smtClean="0">
              <a:solidFill>
                <a:schemeClr val="tx1"/>
              </a:solidFill>
              <a:latin typeface="Arial" charset="0"/>
              <a:cs typeface="Arial" charset="0"/>
            </a:rPr>
            <a:t>cultural fit</a:t>
          </a:r>
        </a:p>
        <a:p>
          <a:pPr lvl="0" algn="ctr" defTabSz="666750">
            <a:lnSpc>
              <a:spcPct val="90000"/>
            </a:lnSpc>
            <a:spcBef>
              <a:spcPct val="0"/>
            </a:spcBef>
            <a:spcAft>
              <a:spcPct val="35000"/>
            </a:spcAft>
          </a:pPr>
          <a:r>
            <a:rPr lang="en-US" sz="1500" kern="1200" dirty="0" smtClean="0">
              <a:solidFill>
                <a:schemeClr val="tx1"/>
              </a:solidFill>
              <a:latin typeface="Arial" charset="0"/>
              <a:cs typeface="Arial" charset="0"/>
            </a:rPr>
            <a:t>living with change</a:t>
          </a:r>
        </a:p>
        <a:p>
          <a:pPr lvl="0" algn="ctr" defTabSz="666750">
            <a:lnSpc>
              <a:spcPct val="90000"/>
            </a:lnSpc>
            <a:spcBef>
              <a:spcPct val="0"/>
            </a:spcBef>
            <a:spcAft>
              <a:spcPct val="35000"/>
            </a:spcAft>
          </a:pPr>
          <a:r>
            <a:rPr lang="en-US" sz="1500" kern="1200" dirty="0" smtClean="0">
              <a:solidFill>
                <a:schemeClr val="tx1"/>
              </a:solidFill>
              <a:latin typeface="Arial" charset="0"/>
              <a:cs typeface="Arial" charset="0"/>
            </a:rPr>
            <a:t>exerting significant influence</a:t>
          </a:r>
          <a:endParaRPr lang="en-US" sz="1500" kern="1200" dirty="0">
            <a:solidFill>
              <a:schemeClr val="tx1"/>
            </a:solidFill>
          </a:endParaRPr>
        </a:p>
      </dsp:txBody>
      <dsp:txXfrm>
        <a:off x="6853669" y="2451430"/>
        <a:ext cx="2364981" cy="1891985"/>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637EED-B962-4AB4-BBCC-7B8CE3E2EE17}">
      <dsp:nvSpPr>
        <dsp:cNvPr id="0" name=""/>
        <dsp:cNvSpPr/>
      </dsp:nvSpPr>
      <dsp:spPr>
        <a:xfrm>
          <a:off x="0" y="0"/>
          <a:ext cx="9144000" cy="1485900"/>
        </a:xfrm>
        <a:prstGeom prst="rect">
          <a:avLst/>
        </a:prstGeom>
        <a:solidFill>
          <a:schemeClr val="accent4">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Operational Tools</a:t>
          </a:r>
          <a:endParaRPr lang="en-US" sz="6500" kern="1200" dirty="0"/>
        </a:p>
      </dsp:txBody>
      <dsp:txXfrm>
        <a:off x="0" y="0"/>
        <a:ext cx="9144000" cy="1485900"/>
      </dsp:txXfrm>
    </dsp:sp>
    <dsp:sp modelId="{942B78D6-71DE-40FC-90BF-842097E81085}">
      <dsp:nvSpPr>
        <dsp:cNvPr id="0" name=""/>
        <dsp:cNvSpPr/>
      </dsp:nvSpPr>
      <dsp:spPr>
        <a:xfrm>
          <a:off x="1116" y="1485900"/>
          <a:ext cx="1828353" cy="312039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Performance Management System</a:t>
          </a:r>
          <a:endParaRPr lang="en-US" sz="1700" kern="1200" dirty="0"/>
        </a:p>
      </dsp:txBody>
      <dsp:txXfrm>
        <a:off x="1116" y="1485900"/>
        <a:ext cx="1828353" cy="3120390"/>
      </dsp:txXfrm>
    </dsp:sp>
    <dsp:sp modelId="{1B391F49-B2C4-4A7D-A20C-621003CBD831}">
      <dsp:nvSpPr>
        <dsp:cNvPr id="0" name=""/>
        <dsp:cNvSpPr/>
      </dsp:nvSpPr>
      <dsp:spPr>
        <a:xfrm>
          <a:off x="1829469" y="1485900"/>
          <a:ext cx="1828353" cy="3120390"/>
        </a:xfrm>
        <a:prstGeom prst="rect">
          <a:avLst/>
        </a:prstGeom>
        <a:gradFill rotWithShape="0">
          <a:gsLst>
            <a:gs pos="0">
              <a:schemeClr val="accent4">
                <a:hueOff val="-1116192"/>
                <a:satOff val="6725"/>
                <a:lumOff val="539"/>
                <a:alphaOff val="0"/>
                <a:shade val="51000"/>
                <a:satMod val="130000"/>
              </a:schemeClr>
            </a:gs>
            <a:gs pos="80000">
              <a:schemeClr val="accent4">
                <a:hueOff val="-1116192"/>
                <a:satOff val="6725"/>
                <a:lumOff val="539"/>
                <a:alphaOff val="0"/>
                <a:shade val="93000"/>
                <a:satMod val="130000"/>
              </a:schemeClr>
            </a:gs>
            <a:gs pos="100000">
              <a:schemeClr val="accent4">
                <a:hueOff val="-1116192"/>
                <a:satOff val="6725"/>
                <a:lumOff val="5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Work Assignment/ Delegation/ Work Load </a:t>
          </a:r>
          <a:endParaRPr lang="en-US" sz="1700" kern="1200" dirty="0"/>
        </a:p>
      </dsp:txBody>
      <dsp:txXfrm>
        <a:off x="1829469" y="1485900"/>
        <a:ext cx="1828353" cy="3120390"/>
      </dsp:txXfrm>
    </dsp:sp>
    <dsp:sp modelId="{E1007BB3-7F1B-411E-A353-0D39044B6DAE}">
      <dsp:nvSpPr>
        <dsp:cNvPr id="0" name=""/>
        <dsp:cNvSpPr/>
      </dsp:nvSpPr>
      <dsp:spPr>
        <a:xfrm>
          <a:off x="3657823" y="1485900"/>
          <a:ext cx="1828353" cy="3120390"/>
        </a:xfrm>
        <a:prstGeom prst="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Motivation / Energy</a:t>
          </a:r>
          <a:endParaRPr lang="en-US" sz="1700" kern="1200" dirty="0"/>
        </a:p>
      </dsp:txBody>
      <dsp:txXfrm>
        <a:off x="3657823" y="1485900"/>
        <a:ext cx="1828353" cy="3120390"/>
      </dsp:txXfrm>
    </dsp:sp>
    <dsp:sp modelId="{3F4AEB6E-2C29-4DF2-9BEF-70EBB264986B}">
      <dsp:nvSpPr>
        <dsp:cNvPr id="0" name=""/>
        <dsp:cNvSpPr/>
      </dsp:nvSpPr>
      <dsp:spPr>
        <a:xfrm>
          <a:off x="5486176" y="1485900"/>
          <a:ext cx="1828353" cy="3120390"/>
        </a:xfrm>
        <a:prstGeom prst="rect">
          <a:avLst/>
        </a:prstGeom>
        <a:gradFill rotWithShape="0">
          <a:gsLst>
            <a:gs pos="0">
              <a:schemeClr val="accent4">
                <a:hueOff val="-3348577"/>
                <a:satOff val="20174"/>
                <a:lumOff val="1617"/>
                <a:alphaOff val="0"/>
                <a:shade val="51000"/>
                <a:satMod val="130000"/>
              </a:schemeClr>
            </a:gs>
            <a:gs pos="80000">
              <a:schemeClr val="accent4">
                <a:hueOff val="-3348577"/>
                <a:satOff val="20174"/>
                <a:lumOff val="1617"/>
                <a:alphaOff val="0"/>
                <a:shade val="93000"/>
                <a:satMod val="130000"/>
              </a:schemeClr>
            </a:gs>
            <a:gs pos="100000">
              <a:schemeClr val="accent4">
                <a:hueOff val="-3348577"/>
                <a:satOff val="20174"/>
                <a:lumOff val="16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Communication Issues</a:t>
          </a:r>
          <a:endParaRPr lang="en-US" sz="1700" kern="1200" dirty="0"/>
        </a:p>
      </dsp:txBody>
      <dsp:txXfrm>
        <a:off x="5486176" y="1485900"/>
        <a:ext cx="1828353" cy="3120390"/>
      </dsp:txXfrm>
    </dsp:sp>
    <dsp:sp modelId="{F467A6A3-5F3E-4D6B-98E3-9FBD415215C8}">
      <dsp:nvSpPr>
        <dsp:cNvPr id="0" name=""/>
        <dsp:cNvSpPr/>
      </dsp:nvSpPr>
      <dsp:spPr>
        <a:xfrm>
          <a:off x="7314530" y="1485900"/>
          <a:ext cx="1828353" cy="3120390"/>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Decision Making / Enforcements</a:t>
          </a:r>
          <a:endParaRPr lang="en-US" sz="1700" kern="1200" dirty="0"/>
        </a:p>
      </dsp:txBody>
      <dsp:txXfrm>
        <a:off x="7314530" y="1485900"/>
        <a:ext cx="1828353" cy="3120390"/>
      </dsp:txXfrm>
    </dsp:sp>
    <dsp:sp modelId="{BEB9608E-2A34-4336-84F9-EEED4FDE71CB}">
      <dsp:nvSpPr>
        <dsp:cNvPr id="0" name=""/>
        <dsp:cNvSpPr/>
      </dsp:nvSpPr>
      <dsp:spPr>
        <a:xfrm>
          <a:off x="0" y="4606290"/>
          <a:ext cx="9144000" cy="346710"/>
        </a:xfrm>
        <a:prstGeom prst="rect">
          <a:avLst/>
        </a:prstGeom>
        <a:solidFill>
          <a:schemeClr val="accent4">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5ED53E-75E1-491F-877B-6986803A24DB}">
      <dsp:nvSpPr>
        <dsp:cNvPr id="0" name=""/>
        <dsp:cNvSpPr/>
      </dsp:nvSpPr>
      <dsp:spPr>
        <a:xfrm>
          <a:off x="2964179" y="45719"/>
          <a:ext cx="2377440" cy="2377440"/>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t>Coaching</a:t>
          </a:r>
          <a:endParaRPr lang="en-US" sz="1700" kern="1200" dirty="0"/>
        </a:p>
      </dsp:txBody>
      <dsp:txXfrm>
        <a:off x="3238500" y="365759"/>
        <a:ext cx="1828800" cy="754380"/>
      </dsp:txXfrm>
    </dsp:sp>
    <dsp:sp modelId="{874E2DA7-0739-4C10-BC6F-10AEA00589DC}">
      <dsp:nvSpPr>
        <dsp:cNvPr id="0" name=""/>
        <dsp:cNvSpPr/>
      </dsp:nvSpPr>
      <dsp:spPr>
        <a:xfrm>
          <a:off x="4015740" y="1097279"/>
          <a:ext cx="2377440" cy="2377440"/>
        </a:xfrm>
        <a:prstGeom prst="ellipse">
          <a:avLst/>
        </a:prstGeom>
        <a:gradFill rotWithShape="0">
          <a:gsLst>
            <a:gs pos="0">
              <a:schemeClr val="accent3">
                <a:alpha val="50000"/>
                <a:hueOff val="3750088"/>
                <a:satOff val="-5627"/>
                <a:lumOff val="-915"/>
                <a:alphaOff val="0"/>
                <a:shade val="51000"/>
                <a:satMod val="130000"/>
              </a:schemeClr>
            </a:gs>
            <a:gs pos="80000">
              <a:schemeClr val="accent3">
                <a:alpha val="50000"/>
                <a:hueOff val="3750088"/>
                <a:satOff val="-5627"/>
                <a:lumOff val="-915"/>
                <a:alphaOff val="0"/>
                <a:shade val="93000"/>
                <a:satMod val="130000"/>
              </a:schemeClr>
            </a:gs>
            <a:gs pos="100000">
              <a:schemeClr val="accent3">
                <a:alpha val="50000"/>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t>Pushing</a:t>
          </a:r>
          <a:endParaRPr lang="en-US" sz="1700" kern="1200" dirty="0"/>
        </a:p>
      </dsp:txBody>
      <dsp:txXfrm>
        <a:off x="5295899" y="1371600"/>
        <a:ext cx="914400" cy="1828800"/>
      </dsp:txXfrm>
    </dsp:sp>
    <dsp:sp modelId="{477E3F3A-2EC2-45E4-A388-27E7012D8E87}">
      <dsp:nvSpPr>
        <dsp:cNvPr id="0" name=""/>
        <dsp:cNvSpPr/>
      </dsp:nvSpPr>
      <dsp:spPr>
        <a:xfrm>
          <a:off x="3010682" y="2113463"/>
          <a:ext cx="2377440" cy="2377440"/>
        </a:xfrm>
        <a:prstGeom prst="ellipse">
          <a:avLst/>
        </a:prstGeom>
        <a:gradFill rotWithShape="0">
          <a:gsLst>
            <a:gs pos="0">
              <a:schemeClr val="accent3">
                <a:alpha val="50000"/>
                <a:hueOff val="7500176"/>
                <a:satOff val="-11253"/>
                <a:lumOff val="-1830"/>
                <a:alphaOff val="0"/>
                <a:shade val="51000"/>
                <a:satMod val="130000"/>
              </a:schemeClr>
            </a:gs>
            <a:gs pos="80000">
              <a:schemeClr val="accent3">
                <a:alpha val="50000"/>
                <a:hueOff val="7500176"/>
                <a:satOff val="-11253"/>
                <a:lumOff val="-1830"/>
                <a:alphaOff val="0"/>
                <a:shade val="93000"/>
                <a:satMod val="130000"/>
              </a:schemeClr>
            </a:gs>
            <a:gs pos="100000">
              <a:schemeClr val="accent3">
                <a:alpha val="50000"/>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t>Rewarding</a:t>
          </a:r>
          <a:endParaRPr lang="en-US" sz="1700" kern="1200" dirty="0"/>
        </a:p>
      </dsp:txBody>
      <dsp:txXfrm>
        <a:off x="3285002" y="3416483"/>
        <a:ext cx="1828800" cy="754380"/>
      </dsp:txXfrm>
    </dsp:sp>
    <dsp:sp modelId="{8DA0D652-C112-4EA7-9DD2-45A1F4C20CAC}">
      <dsp:nvSpPr>
        <dsp:cNvPr id="0" name=""/>
        <dsp:cNvSpPr/>
      </dsp:nvSpPr>
      <dsp:spPr>
        <a:xfrm>
          <a:off x="1912619" y="1097279"/>
          <a:ext cx="2377440" cy="2377440"/>
        </a:xfrm>
        <a:prstGeom prst="ellipse">
          <a:avLst/>
        </a:prstGeom>
        <a:gradFill rotWithShape="0">
          <a:gsLst>
            <a:gs pos="0">
              <a:schemeClr val="accent3">
                <a:alpha val="50000"/>
                <a:hueOff val="11250264"/>
                <a:satOff val="-16880"/>
                <a:lumOff val="-2745"/>
                <a:alphaOff val="0"/>
                <a:shade val="51000"/>
                <a:satMod val="130000"/>
              </a:schemeClr>
            </a:gs>
            <a:gs pos="80000">
              <a:schemeClr val="accent3">
                <a:alpha val="50000"/>
                <a:hueOff val="11250264"/>
                <a:satOff val="-16880"/>
                <a:lumOff val="-2745"/>
                <a:alphaOff val="0"/>
                <a:shade val="93000"/>
                <a:satMod val="130000"/>
              </a:schemeClr>
            </a:gs>
            <a:gs pos="100000">
              <a:schemeClr val="accent3">
                <a:alpha val="50000"/>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t>Bonding</a:t>
          </a:r>
          <a:endParaRPr lang="en-US" sz="1700" kern="1200" dirty="0"/>
        </a:p>
      </dsp:txBody>
      <dsp:txXfrm>
        <a:off x="2095500" y="1371600"/>
        <a:ext cx="914400" cy="182880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5ED53E-75E1-491F-877B-6986803A24DB}">
      <dsp:nvSpPr>
        <dsp:cNvPr id="0" name=""/>
        <dsp:cNvSpPr/>
      </dsp:nvSpPr>
      <dsp:spPr>
        <a:xfrm>
          <a:off x="1299971" y="33527"/>
          <a:ext cx="1743456" cy="1743456"/>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Coaching</a:t>
          </a:r>
          <a:endParaRPr lang="en-US" sz="1200" kern="1200" dirty="0"/>
        </a:p>
      </dsp:txBody>
      <dsp:txXfrm>
        <a:off x="1501139" y="268223"/>
        <a:ext cx="1341120" cy="553212"/>
      </dsp:txXfrm>
    </dsp:sp>
    <dsp:sp modelId="{874E2DA7-0739-4C10-BC6F-10AEA00589DC}">
      <dsp:nvSpPr>
        <dsp:cNvPr id="0" name=""/>
        <dsp:cNvSpPr/>
      </dsp:nvSpPr>
      <dsp:spPr>
        <a:xfrm>
          <a:off x="2071116" y="804671"/>
          <a:ext cx="1743456" cy="1743456"/>
        </a:xfrm>
        <a:prstGeom prst="ellipse">
          <a:avLst/>
        </a:prstGeom>
        <a:gradFill rotWithShape="0">
          <a:gsLst>
            <a:gs pos="0">
              <a:schemeClr val="accent3">
                <a:alpha val="50000"/>
                <a:hueOff val="3750088"/>
                <a:satOff val="-5627"/>
                <a:lumOff val="-915"/>
                <a:alphaOff val="0"/>
                <a:shade val="51000"/>
                <a:satMod val="130000"/>
              </a:schemeClr>
            </a:gs>
            <a:gs pos="80000">
              <a:schemeClr val="accent3">
                <a:alpha val="50000"/>
                <a:hueOff val="3750088"/>
                <a:satOff val="-5627"/>
                <a:lumOff val="-915"/>
                <a:alphaOff val="0"/>
                <a:shade val="93000"/>
                <a:satMod val="130000"/>
              </a:schemeClr>
            </a:gs>
            <a:gs pos="100000">
              <a:schemeClr val="accent3">
                <a:alpha val="50000"/>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Pushing</a:t>
          </a:r>
          <a:endParaRPr lang="en-US" sz="1200" kern="1200" dirty="0"/>
        </a:p>
      </dsp:txBody>
      <dsp:txXfrm>
        <a:off x="3009899" y="1005839"/>
        <a:ext cx="670560" cy="1341120"/>
      </dsp:txXfrm>
    </dsp:sp>
    <dsp:sp modelId="{477E3F3A-2EC2-45E4-A388-27E7012D8E87}">
      <dsp:nvSpPr>
        <dsp:cNvPr id="0" name=""/>
        <dsp:cNvSpPr/>
      </dsp:nvSpPr>
      <dsp:spPr>
        <a:xfrm>
          <a:off x="1334073" y="1549873"/>
          <a:ext cx="1743456" cy="1743456"/>
        </a:xfrm>
        <a:prstGeom prst="ellipse">
          <a:avLst/>
        </a:prstGeom>
        <a:gradFill rotWithShape="0">
          <a:gsLst>
            <a:gs pos="0">
              <a:schemeClr val="accent3">
                <a:alpha val="50000"/>
                <a:hueOff val="7500176"/>
                <a:satOff val="-11253"/>
                <a:lumOff val="-1830"/>
                <a:alphaOff val="0"/>
                <a:shade val="51000"/>
                <a:satMod val="130000"/>
              </a:schemeClr>
            </a:gs>
            <a:gs pos="80000">
              <a:schemeClr val="accent3">
                <a:alpha val="50000"/>
                <a:hueOff val="7500176"/>
                <a:satOff val="-11253"/>
                <a:lumOff val="-1830"/>
                <a:alphaOff val="0"/>
                <a:shade val="93000"/>
                <a:satMod val="130000"/>
              </a:schemeClr>
            </a:gs>
            <a:gs pos="100000">
              <a:schemeClr val="accent3">
                <a:alpha val="50000"/>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Rewarding</a:t>
          </a:r>
          <a:endParaRPr lang="en-US" sz="1200" kern="1200" dirty="0"/>
        </a:p>
      </dsp:txBody>
      <dsp:txXfrm>
        <a:off x="1535241" y="2505421"/>
        <a:ext cx="1341120" cy="553212"/>
      </dsp:txXfrm>
    </dsp:sp>
    <dsp:sp modelId="{8DA0D652-C112-4EA7-9DD2-45A1F4C20CAC}">
      <dsp:nvSpPr>
        <dsp:cNvPr id="0" name=""/>
        <dsp:cNvSpPr/>
      </dsp:nvSpPr>
      <dsp:spPr>
        <a:xfrm>
          <a:off x="528827" y="804671"/>
          <a:ext cx="1743456" cy="1743456"/>
        </a:xfrm>
        <a:prstGeom prst="ellipse">
          <a:avLst/>
        </a:prstGeom>
        <a:gradFill rotWithShape="0">
          <a:gsLst>
            <a:gs pos="0">
              <a:schemeClr val="accent3">
                <a:alpha val="50000"/>
                <a:hueOff val="11250264"/>
                <a:satOff val="-16880"/>
                <a:lumOff val="-2745"/>
                <a:alphaOff val="0"/>
                <a:shade val="51000"/>
                <a:satMod val="130000"/>
              </a:schemeClr>
            </a:gs>
            <a:gs pos="80000">
              <a:schemeClr val="accent3">
                <a:alpha val="50000"/>
                <a:hueOff val="11250264"/>
                <a:satOff val="-16880"/>
                <a:lumOff val="-2745"/>
                <a:alphaOff val="0"/>
                <a:shade val="93000"/>
                <a:satMod val="130000"/>
              </a:schemeClr>
            </a:gs>
            <a:gs pos="100000">
              <a:schemeClr val="accent3">
                <a:alpha val="50000"/>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Bonding</a:t>
          </a:r>
          <a:endParaRPr lang="en-US" sz="1200" kern="1200" dirty="0"/>
        </a:p>
      </dsp:txBody>
      <dsp:txXfrm>
        <a:off x="662939" y="1005839"/>
        <a:ext cx="670560" cy="1341120"/>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686B4D-B6B0-4C69-B981-47C5DFBF91C0}">
      <dsp:nvSpPr>
        <dsp:cNvPr id="0" name=""/>
        <dsp:cNvSpPr/>
      </dsp:nvSpPr>
      <dsp:spPr>
        <a:xfrm>
          <a:off x="0" y="0"/>
          <a:ext cx="8763000" cy="1577340"/>
        </a:xfrm>
        <a:prstGeom prst="rect">
          <a:avLst/>
        </a:prstGeom>
        <a:solidFill>
          <a:schemeClr val="accent2">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236220" tIns="236220" rIns="236220" bIns="236220" numCol="1" spcCol="1270" anchor="ctr" anchorCtr="0">
          <a:noAutofit/>
        </a:bodyPr>
        <a:lstStyle/>
        <a:p>
          <a:pPr lvl="0" algn="ctr" defTabSz="2755900">
            <a:lnSpc>
              <a:spcPct val="90000"/>
            </a:lnSpc>
            <a:spcBef>
              <a:spcPct val="0"/>
            </a:spcBef>
            <a:spcAft>
              <a:spcPct val="35000"/>
            </a:spcAft>
          </a:pPr>
          <a:r>
            <a:rPr lang="en-US" sz="6200" kern="1200" dirty="0" smtClean="0"/>
            <a:t>Common Tools/Skills</a:t>
          </a:r>
          <a:endParaRPr lang="en-US" sz="6200" kern="1200" dirty="0"/>
        </a:p>
      </dsp:txBody>
      <dsp:txXfrm>
        <a:off x="0" y="0"/>
        <a:ext cx="8763000" cy="1577340"/>
      </dsp:txXfrm>
    </dsp:sp>
    <dsp:sp modelId="{44A3467E-0A19-461D-8915-1B93B233F2BD}">
      <dsp:nvSpPr>
        <dsp:cNvPr id="0" name=""/>
        <dsp:cNvSpPr/>
      </dsp:nvSpPr>
      <dsp:spPr>
        <a:xfrm>
          <a:off x="4278" y="1577340"/>
          <a:ext cx="1459073" cy="331241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Meetings</a:t>
          </a:r>
          <a:endParaRPr lang="en-US" sz="1500" kern="1200" dirty="0"/>
        </a:p>
      </dsp:txBody>
      <dsp:txXfrm>
        <a:off x="4278" y="1577340"/>
        <a:ext cx="1459073" cy="3312414"/>
      </dsp:txXfrm>
    </dsp:sp>
    <dsp:sp modelId="{D2284350-D89A-45CC-9721-68C20CA1C2D6}">
      <dsp:nvSpPr>
        <dsp:cNvPr id="0" name=""/>
        <dsp:cNvSpPr/>
      </dsp:nvSpPr>
      <dsp:spPr>
        <a:xfrm>
          <a:off x="1463352" y="1577340"/>
          <a:ext cx="1459073" cy="3312414"/>
        </a:xfrm>
        <a:prstGeom prst="rect">
          <a:avLst/>
        </a:prstGeom>
        <a:gradFill rotWithShape="0">
          <a:gsLst>
            <a:gs pos="0">
              <a:schemeClr val="accent2">
                <a:hueOff val="936304"/>
                <a:satOff val="-1168"/>
                <a:lumOff val="275"/>
                <a:alphaOff val="0"/>
                <a:shade val="51000"/>
                <a:satMod val="130000"/>
              </a:schemeClr>
            </a:gs>
            <a:gs pos="80000">
              <a:schemeClr val="accent2">
                <a:hueOff val="936304"/>
                <a:satOff val="-1168"/>
                <a:lumOff val="275"/>
                <a:alphaOff val="0"/>
                <a:shade val="93000"/>
                <a:satMod val="130000"/>
              </a:schemeClr>
            </a:gs>
            <a:gs pos="100000">
              <a:schemeClr val="accent2">
                <a:hueOff val="936304"/>
                <a:satOff val="-1168"/>
                <a:lumOff val="2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Dialogue</a:t>
          </a:r>
          <a:endParaRPr lang="en-US" sz="1500" kern="1200" dirty="0"/>
        </a:p>
      </dsp:txBody>
      <dsp:txXfrm>
        <a:off x="1463352" y="1577340"/>
        <a:ext cx="1459073" cy="3312414"/>
      </dsp:txXfrm>
    </dsp:sp>
    <dsp:sp modelId="{8309446E-B0F7-46AA-8F32-A4CAB80AAAAF}">
      <dsp:nvSpPr>
        <dsp:cNvPr id="0" name=""/>
        <dsp:cNvSpPr/>
      </dsp:nvSpPr>
      <dsp:spPr>
        <a:xfrm>
          <a:off x="2922426" y="1577340"/>
          <a:ext cx="1459073" cy="3312414"/>
        </a:xfrm>
        <a:prstGeom prst="rect">
          <a:avLst/>
        </a:prstGeom>
        <a:gradFill rotWithShape="0">
          <a:gsLst>
            <a:gs pos="0">
              <a:schemeClr val="accent2">
                <a:hueOff val="1872608"/>
                <a:satOff val="-2336"/>
                <a:lumOff val="549"/>
                <a:alphaOff val="0"/>
                <a:shade val="51000"/>
                <a:satMod val="130000"/>
              </a:schemeClr>
            </a:gs>
            <a:gs pos="80000">
              <a:schemeClr val="accent2">
                <a:hueOff val="1872608"/>
                <a:satOff val="-2336"/>
                <a:lumOff val="549"/>
                <a:alphaOff val="0"/>
                <a:shade val="93000"/>
                <a:satMod val="130000"/>
              </a:schemeClr>
            </a:gs>
            <a:gs pos="100000">
              <a:schemeClr val="accent2">
                <a:hueOff val="1872608"/>
                <a:satOff val="-233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Observation </a:t>
          </a:r>
          <a:endParaRPr lang="en-US" sz="1500" kern="1200" dirty="0"/>
        </a:p>
      </dsp:txBody>
      <dsp:txXfrm>
        <a:off x="2922426" y="1577340"/>
        <a:ext cx="1459073" cy="3312414"/>
      </dsp:txXfrm>
    </dsp:sp>
    <dsp:sp modelId="{B2358C78-0CE6-44CD-B422-C9BC2D39A8CD}">
      <dsp:nvSpPr>
        <dsp:cNvPr id="0" name=""/>
        <dsp:cNvSpPr/>
      </dsp:nvSpPr>
      <dsp:spPr>
        <a:xfrm>
          <a:off x="4381500" y="1577340"/>
          <a:ext cx="1459073" cy="3312414"/>
        </a:xfrm>
        <a:prstGeom prst="rect">
          <a:avLst/>
        </a:prstGeom>
        <a:gradFill rotWithShape="0">
          <a:gsLst>
            <a:gs pos="0">
              <a:schemeClr val="accent2">
                <a:hueOff val="2808911"/>
                <a:satOff val="-3503"/>
                <a:lumOff val="824"/>
                <a:alphaOff val="0"/>
                <a:shade val="51000"/>
                <a:satMod val="130000"/>
              </a:schemeClr>
            </a:gs>
            <a:gs pos="80000">
              <a:schemeClr val="accent2">
                <a:hueOff val="2808911"/>
                <a:satOff val="-3503"/>
                <a:lumOff val="824"/>
                <a:alphaOff val="0"/>
                <a:shade val="93000"/>
                <a:satMod val="130000"/>
              </a:schemeClr>
            </a:gs>
            <a:gs pos="100000">
              <a:schemeClr val="accent2">
                <a:hueOff val="2808911"/>
                <a:satOff val="-3503"/>
                <a:lumOff val="8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Teambuilding</a:t>
          </a:r>
          <a:endParaRPr lang="en-US" sz="1500" kern="1200" dirty="0"/>
        </a:p>
      </dsp:txBody>
      <dsp:txXfrm>
        <a:off x="4381500" y="1577340"/>
        <a:ext cx="1459073" cy="3312414"/>
      </dsp:txXfrm>
    </dsp:sp>
    <dsp:sp modelId="{1327E4DC-D784-4BB3-B545-A5B5A284AA57}">
      <dsp:nvSpPr>
        <dsp:cNvPr id="0" name=""/>
        <dsp:cNvSpPr/>
      </dsp:nvSpPr>
      <dsp:spPr>
        <a:xfrm>
          <a:off x="5840573" y="1577340"/>
          <a:ext cx="1459073" cy="3312414"/>
        </a:xfrm>
        <a:prstGeom prst="rect">
          <a:avLst/>
        </a:prstGeom>
        <a:gradFill rotWithShape="0">
          <a:gsLst>
            <a:gs pos="0">
              <a:schemeClr val="accent2">
                <a:hueOff val="3745215"/>
                <a:satOff val="-4671"/>
                <a:lumOff val="1098"/>
                <a:alphaOff val="0"/>
                <a:shade val="51000"/>
                <a:satMod val="130000"/>
              </a:schemeClr>
            </a:gs>
            <a:gs pos="80000">
              <a:schemeClr val="accent2">
                <a:hueOff val="3745215"/>
                <a:satOff val="-4671"/>
                <a:lumOff val="1098"/>
                <a:alphaOff val="0"/>
                <a:shade val="93000"/>
                <a:satMod val="130000"/>
              </a:schemeClr>
            </a:gs>
            <a:gs pos="100000">
              <a:schemeClr val="accent2">
                <a:hueOff val="3745215"/>
                <a:satOff val="-4671"/>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Conflict Resolution</a:t>
          </a:r>
          <a:endParaRPr lang="en-US" sz="1500" kern="1200" dirty="0"/>
        </a:p>
      </dsp:txBody>
      <dsp:txXfrm>
        <a:off x="5840573" y="1577340"/>
        <a:ext cx="1459073" cy="3312414"/>
      </dsp:txXfrm>
    </dsp:sp>
    <dsp:sp modelId="{A626B3A4-27CF-4AE7-8907-8871E97E7E30}">
      <dsp:nvSpPr>
        <dsp:cNvPr id="0" name=""/>
        <dsp:cNvSpPr/>
      </dsp:nvSpPr>
      <dsp:spPr>
        <a:xfrm>
          <a:off x="7299647" y="1577340"/>
          <a:ext cx="1459073" cy="3312414"/>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Feedback</a:t>
          </a:r>
          <a:endParaRPr lang="en-US" sz="1500" kern="1200" dirty="0"/>
        </a:p>
      </dsp:txBody>
      <dsp:txXfrm>
        <a:off x="7299647" y="1577340"/>
        <a:ext cx="1459073" cy="3312414"/>
      </dsp:txXfrm>
    </dsp:sp>
    <dsp:sp modelId="{77A772E4-C07B-4829-BBED-660A97FCBAD6}">
      <dsp:nvSpPr>
        <dsp:cNvPr id="0" name=""/>
        <dsp:cNvSpPr/>
      </dsp:nvSpPr>
      <dsp:spPr>
        <a:xfrm>
          <a:off x="0" y="4889754"/>
          <a:ext cx="8763000" cy="368046"/>
        </a:xfrm>
        <a:prstGeom prst="rect">
          <a:avLst/>
        </a:prstGeom>
        <a:solidFill>
          <a:schemeClr val="accent2">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C0A26E-6126-4612-A3F6-8E14ED580390}">
      <dsp:nvSpPr>
        <dsp:cNvPr id="0" name=""/>
        <dsp:cNvSpPr/>
      </dsp:nvSpPr>
      <dsp:spPr>
        <a:xfrm>
          <a:off x="2232" y="2011366"/>
          <a:ext cx="1986855" cy="794742"/>
        </a:xfrm>
        <a:prstGeom prst="chevron">
          <a:avLst/>
        </a:prstGeom>
        <a:gradFill rotWithShape="0">
          <a:gsLst>
            <a:gs pos="0">
              <a:schemeClr val="tx2">
                <a:lumMod val="20000"/>
                <a:lumOff val="8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0">
          <a:solidFill>
            <a:schemeClr val="tx1">
              <a:lumMod val="95000"/>
              <a:lumOff val="5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Louis Allen Associates</a:t>
          </a:r>
          <a:endParaRPr lang="en-US" sz="1500" kern="1200" dirty="0"/>
        </a:p>
      </dsp:txBody>
      <dsp:txXfrm>
        <a:off x="2232" y="2011366"/>
        <a:ext cx="1986855" cy="794742"/>
      </dsp:txXfrm>
    </dsp:sp>
    <dsp:sp modelId="{06D741A1-6E94-4DAC-B438-CE4C38DBBFD0}">
      <dsp:nvSpPr>
        <dsp:cNvPr id="0" name=""/>
        <dsp:cNvSpPr/>
      </dsp:nvSpPr>
      <dsp:spPr>
        <a:xfrm>
          <a:off x="1790402" y="2011366"/>
          <a:ext cx="1986855" cy="79474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Skopos Consulting Group</a:t>
          </a:r>
          <a:endParaRPr lang="en-US" sz="1500" kern="1200" dirty="0"/>
        </a:p>
      </dsp:txBody>
      <dsp:txXfrm>
        <a:off x="1790402" y="2011366"/>
        <a:ext cx="1986855" cy="794742"/>
      </dsp:txXfrm>
    </dsp:sp>
    <dsp:sp modelId="{08B5FCBA-AD04-4630-B13F-9BA751595DF1}">
      <dsp:nvSpPr>
        <dsp:cNvPr id="0" name=""/>
        <dsp:cNvSpPr/>
      </dsp:nvSpPr>
      <dsp:spPr>
        <a:xfrm>
          <a:off x="3578572" y="2011366"/>
          <a:ext cx="1986855" cy="79474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Skopos Louis Allen Middle East</a:t>
          </a:r>
          <a:endParaRPr lang="en-US" sz="1500" kern="1200" dirty="0"/>
        </a:p>
      </dsp:txBody>
      <dsp:txXfrm>
        <a:off x="3578572" y="2011366"/>
        <a:ext cx="1986855" cy="794742"/>
      </dsp:txXfrm>
    </dsp:sp>
    <dsp:sp modelId="{4C062441-2E89-406B-AF93-13912CFFD8DD}">
      <dsp:nvSpPr>
        <dsp:cNvPr id="0" name=""/>
        <dsp:cNvSpPr/>
      </dsp:nvSpPr>
      <dsp:spPr>
        <a:xfrm>
          <a:off x="5366742" y="2011366"/>
          <a:ext cx="1986855" cy="79474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Skopos Louis Allen Consulting</a:t>
          </a:r>
          <a:endParaRPr lang="en-US" sz="1500" kern="1200" dirty="0"/>
        </a:p>
      </dsp:txBody>
      <dsp:txXfrm>
        <a:off x="5366742" y="2011366"/>
        <a:ext cx="1986855" cy="794742"/>
      </dsp:txXfrm>
    </dsp:sp>
    <dsp:sp modelId="{2D699B85-8B90-401A-A5AE-9A01A8F7ADAB}">
      <dsp:nvSpPr>
        <dsp:cNvPr id="0" name=""/>
        <dsp:cNvSpPr/>
      </dsp:nvSpPr>
      <dsp:spPr>
        <a:xfrm>
          <a:off x="7154912" y="2011366"/>
          <a:ext cx="1986855" cy="79474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Skopos Consulting</a:t>
          </a:r>
          <a:endParaRPr lang="en-US" sz="1500" kern="1200" dirty="0"/>
        </a:p>
      </dsp:txBody>
      <dsp:txXfrm>
        <a:off x="7154912" y="2011366"/>
        <a:ext cx="1986855" cy="794742"/>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C0A26E-6126-4612-A3F6-8E14ED580390}">
      <dsp:nvSpPr>
        <dsp:cNvPr id="0" name=""/>
        <dsp:cNvSpPr/>
      </dsp:nvSpPr>
      <dsp:spPr>
        <a:xfrm>
          <a:off x="2232" y="0"/>
          <a:ext cx="1986855" cy="794742"/>
        </a:xfrm>
        <a:prstGeom prst="chevron">
          <a:avLst/>
        </a:prstGeom>
        <a:gradFill rotWithShape="0">
          <a:gsLst>
            <a:gs pos="0">
              <a:schemeClr val="tx2">
                <a:lumMod val="20000"/>
                <a:lumOff val="8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41275">
          <a:solidFill>
            <a:schemeClr val="tx1">
              <a:lumMod val="95000"/>
              <a:lumOff val="5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Louis Allen Associates</a:t>
          </a:r>
          <a:endParaRPr lang="en-US" sz="1500" kern="1200" dirty="0"/>
        </a:p>
      </dsp:txBody>
      <dsp:txXfrm>
        <a:off x="2232" y="0"/>
        <a:ext cx="1986855" cy="794742"/>
      </dsp:txXfrm>
    </dsp:sp>
    <dsp:sp modelId="{06D741A1-6E94-4DAC-B438-CE4C38DBBFD0}">
      <dsp:nvSpPr>
        <dsp:cNvPr id="0" name=""/>
        <dsp:cNvSpPr/>
      </dsp:nvSpPr>
      <dsp:spPr>
        <a:xfrm>
          <a:off x="1790402" y="0"/>
          <a:ext cx="1986855" cy="79474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Skopos Consulting Group</a:t>
          </a:r>
          <a:endParaRPr lang="en-US" sz="1500" kern="1200" dirty="0"/>
        </a:p>
      </dsp:txBody>
      <dsp:txXfrm>
        <a:off x="1790402" y="0"/>
        <a:ext cx="1986855" cy="794742"/>
      </dsp:txXfrm>
    </dsp:sp>
    <dsp:sp modelId="{08B5FCBA-AD04-4630-B13F-9BA751595DF1}">
      <dsp:nvSpPr>
        <dsp:cNvPr id="0" name=""/>
        <dsp:cNvSpPr/>
      </dsp:nvSpPr>
      <dsp:spPr>
        <a:xfrm>
          <a:off x="3578572" y="0"/>
          <a:ext cx="1986855" cy="79474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Skopos Louis Allen Middle East</a:t>
          </a:r>
          <a:endParaRPr lang="en-US" sz="1500" kern="1200" dirty="0"/>
        </a:p>
      </dsp:txBody>
      <dsp:txXfrm>
        <a:off x="3578572" y="0"/>
        <a:ext cx="1986855" cy="794742"/>
      </dsp:txXfrm>
    </dsp:sp>
    <dsp:sp modelId="{4C062441-2E89-406B-AF93-13912CFFD8DD}">
      <dsp:nvSpPr>
        <dsp:cNvPr id="0" name=""/>
        <dsp:cNvSpPr/>
      </dsp:nvSpPr>
      <dsp:spPr>
        <a:xfrm>
          <a:off x="5366742" y="0"/>
          <a:ext cx="1986855" cy="79474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Skopos Louis Allen Consulting</a:t>
          </a:r>
          <a:endParaRPr lang="en-US" sz="1500" kern="1200" dirty="0"/>
        </a:p>
      </dsp:txBody>
      <dsp:txXfrm>
        <a:off x="5366742" y="0"/>
        <a:ext cx="1986855" cy="794742"/>
      </dsp:txXfrm>
    </dsp:sp>
    <dsp:sp modelId="{2D699B85-8B90-401A-A5AE-9A01A8F7ADAB}">
      <dsp:nvSpPr>
        <dsp:cNvPr id="0" name=""/>
        <dsp:cNvSpPr/>
      </dsp:nvSpPr>
      <dsp:spPr>
        <a:xfrm>
          <a:off x="7154912" y="0"/>
          <a:ext cx="1986855" cy="79474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Skopos Consulting</a:t>
          </a:r>
          <a:endParaRPr lang="en-US" sz="1500" kern="1200" dirty="0"/>
        </a:p>
      </dsp:txBody>
      <dsp:txXfrm>
        <a:off x="7154912" y="0"/>
        <a:ext cx="1986855" cy="79474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08352D-42BE-4DBB-A7B1-B89C4C2CA737}">
      <dsp:nvSpPr>
        <dsp:cNvPr id="0" name=""/>
        <dsp:cNvSpPr/>
      </dsp:nvSpPr>
      <dsp:spPr>
        <a:xfrm>
          <a:off x="0" y="0"/>
          <a:ext cx="8686800" cy="1508760"/>
        </a:xfrm>
        <a:prstGeom prst="rect">
          <a:avLst/>
        </a:prstGeom>
        <a:solidFill>
          <a:schemeClr val="accent3">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latin typeface="Calibri" pitchFamily="34" charset="0"/>
            </a:rPr>
            <a:t>Skopos is a model based consulting company</a:t>
          </a:r>
          <a:endParaRPr lang="en-US" sz="4200" kern="1200" dirty="0">
            <a:latin typeface="Calibri" pitchFamily="34" charset="0"/>
          </a:endParaRPr>
        </a:p>
      </dsp:txBody>
      <dsp:txXfrm>
        <a:off x="0" y="0"/>
        <a:ext cx="8686800" cy="1508760"/>
      </dsp:txXfrm>
    </dsp:sp>
    <dsp:sp modelId="{8174490A-D260-49FC-8584-AE1B0ED1684C}">
      <dsp:nvSpPr>
        <dsp:cNvPr id="0" name=""/>
        <dsp:cNvSpPr/>
      </dsp:nvSpPr>
      <dsp:spPr>
        <a:xfrm>
          <a:off x="4241" y="1508760"/>
          <a:ext cx="2892772" cy="316839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latin typeface="Calibri" pitchFamily="34" charset="0"/>
              <a:cs typeface="Arial" charset="0"/>
            </a:rPr>
            <a:t>Model influencing the initial design of SKOPOS</a:t>
          </a:r>
          <a:endParaRPr lang="en-US" sz="2900" kern="1200" dirty="0">
            <a:latin typeface="Calibri" pitchFamily="34" charset="0"/>
          </a:endParaRPr>
        </a:p>
      </dsp:txBody>
      <dsp:txXfrm>
        <a:off x="4241" y="1508760"/>
        <a:ext cx="2892772" cy="3168396"/>
      </dsp:txXfrm>
    </dsp:sp>
    <dsp:sp modelId="{8FB6217C-8DBF-4FFC-B117-91608BECEA8E}">
      <dsp:nvSpPr>
        <dsp:cNvPr id="0" name=""/>
        <dsp:cNvSpPr/>
      </dsp:nvSpPr>
      <dsp:spPr>
        <a:xfrm>
          <a:off x="2897013" y="1508760"/>
          <a:ext cx="2892772" cy="3168396"/>
        </a:xfrm>
        <a:prstGeom prst="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t" anchorCtr="0">
          <a:noAutofit/>
        </a:bodyPr>
        <a:lstStyle/>
        <a:p>
          <a:pPr lvl="0" algn="ctr" defTabSz="1289050">
            <a:lnSpc>
              <a:spcPct val="90000"/>
            </a:lnSpc>
            <a:spcBef>
              <a:spcPct val="0"/>
            </a:spcBef>
            <a:spcAft>
              <a:spcPct val="35000"/>
            </a:spcAft>
          </a:pPr>
          <a:r>
            <a:rPr lang="en-US" sz="2900" kern="1200" dirty="0" smtClean="0">
              <a:latin typeface="Calibri" pitchFamily="34" charset="0"/>
              <a:cs typeface="Arial" charset="0"/>
            </a:rPr>
            <a:t>Changes and developments in SKOPOS as it grows are judged against the model</a:t>
          </a:r>
          <a:endParaRPr lang="en-US" sz="2900" kern="1200" dirty="0">
            <a:latin typeface="Calibri" pitchFamily="34" charset="0"/>
          </a:endParaRPr>
        </a:p>
        <a:p>
          <a:pPr marL="228600" lvl="1" indent="-228600" algn="l" defTabSz="1022350">
            <a:lnSpc>
              <a:spcPct val="90000"/>
            </a:lnSpc>
            <a:spcBef>
              <a:spcPct val="0"/>
            </a:spcBef>
            <a:spcAft>
              <a:spcPct val="15000"/>
            </a:spcAft>
            <a:buChar char="••"/>
          </a:pPr>
          <a:endParaRPr lang="en-US" sz="2300" kern="1200" dirty="0"/>
        </a:p>
      </dsp:txBody>
      <dsp:txXfrm>
        <a:off x="2897013" y="1508760"/>
        <a:ext cx="2892772" cy="3168396"/>
      </dsp:txXfrm>
    </dsp:sp>
    <dsp:sp modelId="{9A0D5E5D-05E5-49E0-A82C-B87CE4768D41}">
      <dsp:nvSpPr>
        <dsp:cNvPr id="0" name=""/>
        <dsp:cNvSpPr/>
      </dsp:nvSpPr>
      <dsp:spPr>
        <a:xfrm>
          <a:off x="5789786" y="1508760"/>
          <a:ext cx="2892772" cy="3168396"/>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latin typeface="Calibri" pitchFamily="34" charset="0"/>
              <a:cs typeface="Arial" charset="0"/>
            </a:rPr>
            <a:t>Serious deviations of the model would result in nothing short than the demise of the company</a:t>
          </a:r>
        </a:p>
      </dsp:txBody>
      <dsp:txXfrm>
        <a:off x="5789786" y="1508760"/>
        <a:ext cx="2892772" cy="3168396"/>
      </dsp:txXfrm>
    </dsp:sp>
    <dsp:sp modelId="{3F853531-8F60-4670-8E2C-8BA0994ADC45}">
      <dsp:nvSpPr>
        <dsp:cNvPr id="0" name=""/>
        <dsp:cNvSpPr/>
      </dsp:nvSpPr>
      <dsp:spPr>
        <a:xfrm>
          <a:off x="0" y="4677156"/>
          <a:ext cx="8686800" cy="352044"/>
        </a:xfrm>
        <a:prstGeom prst="rect">
          <a:avLst/>
        </a:prstGeom>
        <a:solidFill>
          <a:schemeClr val="accent3">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C0A26E-6126-4612-A3F6-8E14ED580390}">
      <dsp:nvSpPr>
        <dsp:cNvPr id="0" name=""/>
        <dsp:cNvSpPr/>
      </dsp:nvSpPr>
      <dsp:spPr>
        <a:xfrm>
          <a:off x="2232" y="0"/>
          <a:ext cx="1986855" cy="794742"/>
        </a:xfrm>
        <a:prstGeom prst="chevron">
          <a:avLst/>
        </a:prstGeom>
        <a:gradFill rotWithShape="0">
          <a:gsLst>
            <a:gs pos="0">
              <a:schemeClr val="tx2">
                <a:lumMod val="20000"/>
                <a:lumOff val="8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0">
          <a:solidFill>
            <a:schemeClr val="tx1">
              <a:lumMod val="95000"/>
              <a:lumOff val="5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Louis Allen Associates</a:t>
          </a:r>
          <a:endParaRPr lang="en-US" sz="1500" kern="1200" dirty="0"/>
        </a:p>
      </dsp:txBody>
      <dsp:txXfrm>
        <a:off x="2232" y="0"/>
        <a:ext cx="1986855" cy="794742"/>
      </dsp:txXfrm>
    </dsp:sp>
    <dsp:sp modelId="{06D741A1-6E94-4DAC-B438-CE4C38DBBFD0}">
      <dsp:nvSpPr>
        <dsp:cNvPr id="0" name=""/>
        <dsp:cNvSpPr/>
      </dsp:nvSpPr>
      <dsp:spPr>
        <a:xfrm>
          <a:off x="1790402" y="0"/>
          <a:ext cx="1986855" cy="79474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41275">
          <a:solidFill>
            <a:schemeClr val="tx1">
              <a:lumMod val="95000"/>
              <a:lumOff val="5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Skopos Consulting Group</a:t>
          </a:r>
          <a:endParaRPr lang="en-US" sz="1500" kern="1200" dirty="0"/>
        </a:p>
      </dsp:txBody>
      <dsp:txXfrm>
        <a:off x="1790402" y="0"/>
        <a:ext cx="1986855" cy="794742"/>
      </dsp:txXfrm>
    </dsp:sp>
    <dsp:sp modelId="{08B5FCBA-AD04-4630-B13F-9BA751595DF1}">
      <dsp:nvSpPr>
        <dsp:cNvPr id="0" name=""/>
        <dsp:cNvSpPr/>
      </dsp:nvSpPr>
      <dsp:spPr>
        <a:xfrm>
          <a:off x="3578572" y="0"/>
          <a:ext cx="1986855" cy="79474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Skopos Louis Allen Middle East</a:t>
          </a:r>
          <a:endParaRPr lang="en-US" sz="1500" kern="1200" dirty="0"/>
        </a:p>
      </dsp:txBody>
      <dsp:txXfrm>
        <a:off x="3578572" y="0"/>
        <a:ext cx="1986855" cy="794742"/>
      </dsp:txXfrm>
    </dsp:sp>
    <dsp:sp modelId="{4C062441-2E89-406B-AF93-13912CFFD8DD}">
      <dsp:nvSpPr>
        <dsp:cNvPr id="0" name=""/>
        <dsp:cNvSpPr/>
      </dsp:nvSpPr>
      <dsp:spPr>
        <a:xfrm>
          <a:off x="5366742" y="0"/>
          <a:ext cx="1986855" cy="79474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Skopos Louis Allen Consulting</a:t>
          </a:r>
          <a:endParaRPr lang="en-US" sz="1500" kern="1200" dirty="0"/>
        </a:p>
      </dsp:txBody>
      <dsp:txXfrm>
        <a:off x="5366742" y="0"/>
        <a:ext cx="1986855" cy="794742"/>
      </dsp:txXfrm>
    </dsp:sp>
    <dsp:sp modelId="{2D699B85-8B90-401A-A5AE-9A01A8F7ADAB}">
      <dsp:nvSpPr>
        <dsp:cNvPr id="0" name=""/>
        <dsp:cNvSpPr/>
      </dsp:nvSpPr>
      <dsp:spPr>
        <a:xfrm>
          <a:off x="7154912" y="0"/>
          <a:ext cx="1986855" cy="79474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Skopos Consulting</a:t>
          </a:r>
          <a:endParaRPr lang="en-US" sz="1500" kern="1200" dirty="0"/>
        </a:p>
      </dsp:txBody>
      <dsp:txXfrm>
        <a:off x="7154912" y="0"/>
        <a:ext cx="1986855" cy="794742"/>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C0A26E-6126-4612-A3F6-8E14ED580390}">
      <dsp:nvSpPr>
        <dsp:cNvPr id="0" name=""/>
        <dsp:cNvSpPr/>
      </dsp:nvSpPr>
      <dsp:spPr>
        <a:xfrm>
          <a:off x="2232" y="0"/>
          <a:ext cx="1986855" cy="794742"/>
        </a:xfrm>
        <a:prstGeom prst="chevron">
          <a:avLst/>
        </a:prstGeom>
        <a:gradFill rotWithShape="0">
          <a:gsLst>
            <a:gs pos="0">
              <a:schemeClr val="tx2">
                <a:lumMod val="20000"/>
                <a:lumOff val="8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0">
          <a:solidFill>
            <a:schemeClr val="tx1">
              <a:lumMod val="95000"/>
              <a:lumOff val="5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Louis Allen Associates</a:t>
          </a:r>
          <a:endParaRPr lang="en-US" sz="1500" kern="1200" dirty="0"/>
        </a:p>
      </dsp:txBody>
      <dsp:txXfrm>
        <a:off x="2232" y="0"/>
        <a:ext cx="1986855" cy="794742"/>
      </dsp:txXfrm>
    </dsp:sp>
    <dsp:sp modelId="{06D741A1-6E94-4DAC-B438-CE4C38DBBFD0}">
      <dsp:nvSpPr>
        <dsp:cNvPr id="0" name=""/>
        <dsp:cNvSpPr/>
      </dsp:nvSpPr>
      <dsp:spPr>
        <a:xfrm>
          <a:off x="1790402" y="0"/>
          <a:ext cx="1986855" cy="79474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Skopos Consulting Group</a:t>
          </a:r>
          <a:endParaRPr lang="en-US" sz="1500" kern="1200" dirty="0"/>
        </a:p>
      </dsp:txBody>
      <dsp:txXfrm>
        <a:off x="1790402" y="0"/>
        <a:ext cx="1986855" cy="794742"/>
      </dsp:txXfrm>
    </dsp:sp>
    <dsp:sp modelId="{08B5FCBA-AD04-4630-B13F-9BA751595DF1}">
      <dsp:nvSpPr>
        <dsp:cNvPr id="0" name=""/>
        <dsp:cNvSpPr/>
      </dsp:nvSpPr>
      <dsp:spPr>
        <a:xfrm>
          <a:off x="3578572" y="0"/>
          <a:ext cx="1986855" cy="79474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41275">
          <a:solidFill>
            <a:schemeClr val="tx1">
              <a:lumMod val="95000"/>
              <a:lumOff val="5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Skopos Louis Allen Middle East</a:t>
          </a:r>
          <a:endParaRPr lang="en-US" sz="1500" kern="1200" dirty="0"/>
        </a:p>
      </dsp:txBody>
      <dsp:txXfrm>
        <a:off x="3578572" y="0"/>
        <a:ext cx="1986855" cy="794742"/>
      </dsp:txXfrm>
    </dsp:sp>
    <dsp:sp modelId="{4C062441-2E89-406B-AF93-13912CFFD8DD}">
      <dsp:nvSpPr>
        <dsp:cNvPr id="0" name=""/>
        <dsp:cNvSpPr/>
      </dsp:nvSpPr>
      <dsp:spPr>
        <a:xfrm>
          <a:off x="5366742" y="0"/>
          <a:ext cx="1986855" cy="79474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Skopos Louis Allen Consulting</a:t>
          </a:r>
          <a:endParaRPr lang="en-US" sz="1500" kern="1200" dirty="0"/>
        </a:p>
      </dsp:txBody>
      <dsp:txXfrm>
        <a:off x="5366742" y="0"/>
        <a:ext cx="1986855" cy="794742"/>
      </dsp:txXfrm>
    </dsp:sp>
    <dsp:sp modelId="{2D699B85-8B90-401A-A5AE-9A01A8F7ADAB}">
      <dsp:nvSpPr>
        <dsp:cNvPr id="0" name=""/>
        <dsp:cNvSpPr/>
      </dsp:nvSpPr>
      <dsp:spPr>
        <a:xfrm>
          <a:off x="7154912" y="0"/>
          <a:ext cx="1986855" cy="79474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Skopos Consulting</a:t>
          </a:r>
          <a:endParaRPr lang="en-US" sz="1500" kern="1200" dirty="0"/>
        </a:p>
      </dsp:txBody>
      <dsp:txXfrm>
        <a:off x="7154912" y="0"/>
        <a:ext cx="1986855" cy="794742"/>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C0A26E-6126-4612-A3F6-8E14ED580390}">
      <dsp:nvSpPr>
        <dsp:cNvPr id="0" name=""/>
        <dsp:cNvSpPr/>
      </dsp:nvSpPr>
      <dsp:spPr>
        <a:xfrm>
          <a:off x="2232" y="0"/>
          <a:ext cx="1986855" cy="794742"/>
        </a:xfrm>
        <a:prstGeom prst="chevron">
          <a:avLst/>
        </a:prstGeom>
        <a:gradFill rotWithShape="0">
          <a:gsLst>
            <a:gs pos="0">
              <a:schemeClr val="tx2">
                <a:lumMod val="20000"/>
                <a:lumOff val="8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0">
          <a:solidFill>
            <a:schemeClr val="tx1">
              <a:lumMod val="95000"/>
              <a:lumOff val="5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Louis Allen Associates</a:t>
          </a:r>
          <a:endParaRPr lang="en-US" sz="1500" kern="1200" dirty="0"/>
        </a:p>
      </dsp:txBody>
      <dsp:txXfrm>
        <a:off x="2232" y="0"/>
        <a:ext cx="1986855" cy="794742"/>
      </dsp:txXfrm>
    </dsp:sp>
    <dsp:sp modelId="{06D741A1-6E94-4DAC-B438-CE4C38DBBFD0}">
      <dsp:nvSpPr>
        <dsp:cNvPr id="0" name=""/>
        <dsp:cNvSpPr/>
      </dsp:nvSpPr>
      <dsp:spPr>
        <a:xfrm>
          <a:off x="1790402" y="0"/>
          <a:ext cx="1986855" cy="79474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Skopos Consulting Group</a:t>
          </a:r>
          <a:endParaRPr lang="en-US" sz="1500" kern="1200" dirty="0"/>
        </a:p>
      </dsp:txBody>
      <dsp:txXfrm>
        <a:off x="1790402" y="0"/>
        <a:ext cx="1986855" cy="794742"/>
      </dsp:txXfrm>
    </dsp:sp>
    <dsp:sp modelId="{08B5FCBA-AD04-4630-B13F-9BA751595DF1}">
      <dsp:nvSpPr>
        <dsp:cNvPr id="0" name=""/>
        <dsp:cNvSpPr/>
      </dsp:nvSpPr>
      <dsp:spPr>
        <a:xfrm>
          <a:off x="3578572" y="0"/>
          <a:ext cx="1986855" cy="79474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Skopos Louis Allen Middle East</a:t>
          </a:r>
          <a:endParaRPr lang="en-US" sz="1500" kern="1200" dirty="0"/>
        </a:p>
      </dsp:txBody>
      <dsp:txXfrm>
        <a:off x="3578572" y="0"/>
        <a:ext cx="1986855" cy="794742"/>
      </dsp:txXfrm>
    </dsp:sp>
    <dsp:sp modelId="{4C062441-2E89-406B-AF93-13912CFFD8DD}">
      <dsp:nvSpPr>
        <dsp:cNvPr id="0" name=""/>
        <dsp:cNvSpPr/>
      </dsp:nvSpPr>
      <dsp:spPr>
        <a:xfrm>
          <a:off x="5366742" y="0"/>
          <a:ext cx="1986855" cy="79474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41275">
          <a:solidFill>
            <a:schemeClr val="tx1">
              <a:lumMod val="95000"/>
              <a:lumOff val="5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Skopos Louis Allen Consulting</a:t>
          </a:r>
          <a:endParaRPr lang="en-US" sz="1500" kern="1200" dirty="0"/>
        </a:p>
      </dsp:txBody>
      <dsp:txXfrm>
        <a:off x="5366742" y="0"/>
        <a:ext cx="1986855" cy="794742"/>
      </dsp:txXfrm>
    </dsp:sp>
    <dsp:sp modelId="{2D699B85-8B90-401A-A5AE-9A01A8F7ADAB}">
      <dsp:nvSpPr>
        <dsp:cNvPr id="0" name=""/>
        <dsp:cNvSpPr/>
      </dsp:nvSpPr>
      <dsp:spPr>
        <a:xfrm>
          <a:off x="7154912" y="0"/>
          <a:ext cx="1986855" cy="79474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Skopos Consulting</a:t>
          </a:r>
          <a:endParaRPr lang="en-US" sz="1500" kern="1200" dirty="0"/>
        </a:p>
      </dsp:txBody>
      <dsp:txXfrm>
        <a:off x="7154912" y="0"/>
        <a:ext cx="1986855" cy="794742"/>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C0A26E-6126-4612-A3F6-8E14ED580390}">
      <dsp:nvSpPr>
        <dsp:cNvPr id="0" name=""/>
        <dsp:cNvSpPr/>
      </dsp:nvSpPr>
      <dsp:spPr>
        <a:xfrm>
          <a:off x="2232" y="0"/>
          <a:ext cx="1986855" cy="794742"/>
        </a:xfrm>
        <a:prstGeom prst="chevron">
          <a:avLst/>
        </a:prstGeom>
        <a:gradFill rotWithShape="0">
          <a:gsLst>
            <a:gs pos="0">
              <a:schemeClr val="tx2">
                <a:lumMod val="20000"/>
                <a:lumOff val="8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0">
          <a:solidFill>
            <a:schemeClr val="tx1">
              <a:lumMod val="95000"/>
              <a:lumOff val="5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Louis Allen Associates</a:t>
          </a:r>
          <a:endParaRPr lang="en-US" sz="1500" kern="1200" dirty="0"/>
        </a:p>
      </dsp:txBody>
      <dsp:txXfrm>
        <a:off x="2232" y="0"/>
        <a:ext cx="1986855" cy="794742"/>
      </dsp:txXfrm>
    </dsp:sp>
    <dsp:sp modelId="{06D741A1-6E94-4DAC-B438-CE4C38DBBFD0}">
      <dsp:nvSpPr>
        <dsp:cNvPr id="0" name=""/>
        <dsp:cNvSpPr/>
      </dsp:nvSpPr>
      <dsp:spPr>
        <a:xfrm>
          <a:off x="1790402" y="0"/>
          <a:ext cx="1986855" cy="79474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Skopos Consulting Group</a:t>
          </a:r>
          <a:endParaRPr lang="en-US" sz="1500" kern="1200" dirty="0"/>
        </a:p>
      </dsp:txBody>
      <dsp:txXfrm>
        <a:off x="1790402" y="0"/>
        <a:ext cx="1986855" cy="794742"/>
      </dsp:txXfrm>
    </dsp:sp>
    <dsp:sp modelId="{08B5FCBA-AD04-4630-B13F-9BA751595DF1}">
      <dsp:nvSpPr>
        <dsp:cNvPr id="0" name=""/>
        <dsp:cNvSpPr/>
      </dsp:nvSpPr>
      <dsp:spPr>
        <a:xfrm>
          <a:off x="3578572" y="0"/>
          <a:ext cx="1986855" cy="79474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Skopos Louis Allen Middle East</a:t>
          </a:r>
          <a:endParaRPr lang="en-US" sz="1500" kern="1200" dirty="0"/>
        </a:p>
      </dsp:txBody>
      <dsp:txXfrm>
        <a:off x="3578572" y="0"/>
        <a:ext cx="1986855" cy="794742"/>
      </dsp:txXfrm>
    </dsp:sp>
    <dsp:sp modelId="{4C062441-2E89-406B-AF93-13912CFFD8DD}">
      <dsp:nvSpPr>
        <dsp:cNvPr id="0" name=""/>
        <dsp:cNvSpPr/>
      </dsp:nvSpPr>
      <dsp:spPr>
        <a:xfrm>
          <a:off x="5366742" y="0"/>
          <a:ext cx="1986855" cy="79474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Skopos Louis Allen Consulting</a:t>
          </a:r>
          <a:endParaRPr lang="en-US" sz="1500" kern="1200" dirty="0"/>
        </a:p>
      </dsp:txBody>
      <dsp:txXfrm>
        <a:off x="5366742" y="0"/>
        <a:ext cx="1986855" cy="794742"/>
      </dsp:txXfrm>
    </dsp:sp>
    <dsp:sp modelId="{2D699B85-8B90-401A-A5AE-9A01A8F7ADAB}">
      <dsp:nvSpPr>
        <dsp:cNvPr id="0" name=""/>
        <dsp:cNvSpPr/>
      </dsp:nvSpPr>
      <dsp:spPr>
        <a:xfrm>
          <a:off x="7154912" y="0"/>
          <a:ext cx="1986855" cy="794742"/>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41275">
          <a:solidFill>
            <a:schemeClr val="tx1">
              <a:lumMod val="95000"/>
              <a:lumOff val="5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Skopos Consulting</a:t>
          </a:r>
          <a:endParaRPr lang="en-US" sz="1500" kern="1200" dirty="0"/>
        </a:p>
      </dsp:txBody>
      <dsp:txXfrm>
        <a:off x="7154912" y="0"/>
        <a:ext cx="1986855" cy="794742"/>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BE7FE1-333D-4FED-BCF5-70ECA00E1B6B}">
      <dsp:nvSpPr>
        <dsp:cNvPr id="0" name=""/>
        <dsp:cNvSpPr/>
      </dsp:nvSpPr>
      <dsp:spPr>
        <a:xfrm>
          <a:off x="0" y="88139"/>
          <a:ext cx="8686800" cy="393120"/>
        </a:xfrm>
        <a:prstGeom prst="roundRect">
          <a:avLst/>
        </a:prstGeom>
        <a:solidFill>
          <a:srgbClr val="647A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solidFill>
              <a:latin typeface="Arial" pitchFamily="34" charset="0"/>
              <a:cs typeface="Arial" pitchFamily="34" charset="0"/>
            </a:rPr>
            <a:t>Personal Family Comes First; People Come First</a:t>
          </a:r>
          <a:endParaRPr lang="ar-EG" sz="1600" kern="1200" dirty="0">
            <a:solidFill>
              <a:schemeClr val="bg1"/>
            </a:solidFill>
            <a:latin typeface="Arial" pitchFamily="34" charset="0"/>
            <a:cs typeface="Arial" pitchFamily="34" charset="0"/>
          </a:endParaRPr>
        </a:p>
      </dsp:txBody>
      <dsp:txXfrm>
        <a:off x="0" y="88139"/>
        <a:ext cx="8686800" cy="393120"/>
      </dsp:txXfrm>
    </dsp:sp>
    <dsp:sp modelId="{DE6D9E7F-DF10-4695-AABC-52825F3B69CC}">
      <dsp:nvSpPr>
        <dsp:cNvPr id="0" name=""/>
        <dsp:cNvSpPr/>
      </dsp:nvSpPr>
      <dsp:spPr>
        <a:xfrm>
          <a:off x="0" y="541739"/>
          <a:ext cx="8686800" cy="393120"/>
        </a:xfrm>
        <a:prstGeom prst="roundRect">
          <a:avLst/>
        </a:prstGeom>
        <a:solidFill>
          <a:srgbClr val="647A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solidFill>
              <a:latin typeface="Arial" pitchFamily="34" charset="0"/>
              <a:cs typeface="Arial" pitchFamily="34" charset="0"/>
            </a:rPr>
            <a:t>SKOPOS Is A Family: True Genuine Bond</a:t>
          </a:r>
          <a:endParaRPr lang="ar-EG" sz="1600" kern="1200" dirty="0">
            <a:solidFill>
              <a:schemeClr val="bg1"/>
            </a:solidFill>
            <a:latin typeface="Arial" pitchFamily="34" charset="0"/>
            <a:cs typeface="Arial" pitchFamily="34" charset="0"/>
          </a:endParaRPr>
        </a:p>
      </dsp:txBody>
      <dsp:txXfrm>
        <a:off x="0" y="541739"/>
        <a:ext cx="8686800" cy="393120"/>
      </dsp:txXfrm>
    </dsp:sp>
    <dsp:sp modelId="{3F7C162C-E99A-492E-B735-4538ED800ED5}">
      <dsp:nvSpPr>
        <dsp:cNvPr id="0" name=""/>
        <dsp:cNvSpPr/>
      </dsp:nvSpPr>
      <dsp:spPr>
        <a:xfrm>
          <a:off x="0" y="995339"/>
          <a:ext cx="8686800" cy="393120"/>
        </a:xfrm>
        <a:prstGeom prst="roundRect">
          <a:avLst/>
        </a:prstGeom>
        <a:solidFill>
          <a:srgbClr val="647A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solidFill>
              <a:latin typeface="Arial" pitchFamily="34" charset="0"/>
              <a:cs typeface="Arial" pitchFamily="34" charset="0"/>
            </a:rPr>
            <a:t>We Trust Each Others Ability To Self-manage Ourselves; Systems Are Just Guidelines</a:t>
          </a:r>
          <a:endParaRPr lang="ar-EG" sz="1600" kern="1200" dirty="0">
            <a:solidFill>
              <a:schemeClr val="bg1"/>
            </a:solidFill>
            <a:latin typeface="Arial" pitchFamily="34" charset="0"/>
            <a:cs typeface="Arial" pitchFamily="34" charset="0"/>
          </a:endParaRPr>
        </a:p>
      </dsp:txBody>
      <dsp:txXfrm>
        <a:off x="0" y="995339"/>
        <a:ext cx="8686800" cy="393120"/>
      </dsp:txXfrm>
    </dsp:sp>
    <dsp:sp modelId="{C4E0E6F3-2234-487C-BC45-D99272006E5D}">
      <dsp:nvSpPr>
        <dsp:cNvPr id="0" name=""/>
        <dsp:cNvSpPr/>
      </dsp:nvSpPr>
      <dsp:spPr>
        <a:xfrm>
          <a:off x="0" y="1448939"/>
          <a:ext cx="8686800" cy="393120"/>
        </a:xfrm>
        <a:prstGeom prst="roundRect">
          <a:avLst/>
        </a:prstGeom>
        <a:solidFill>
          <a:srgbClr val="647A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solidFill>
              <a:latin typeface="Arial" pitchFamily="34" charset="0"/>
              <a:cs typeface="Arial" pitchFamily="34" charset="0"/>
            </a:rPr>
            <a:t>We Are All Passionate About What We Do</a:t>
          </a:r>
          <a:endParaRPr lang="ar-EG" sz="1600" kern="1200" dirty="0">
            <a:solidFill>
              <a:schemeClr val="bg1"/>
            </a:solidFill>
            <a:latin typeface="Arial" pitchFamily="34" charset="0"/>
            <a:cs typeface="Arial" pitchFamily="34" charset="0"/>
          </a:endParaRPr>
        </a:p>
      </dsp:txBody>
      <dsp:txXfrm>
        <a:off x="0" y="1448939"/>
        <a:ext cx="8686800" cy="393120"/>
      </dsp:txXfrm>
    </dsp:sp>
    <dsp:sp modelId="{C06E95B0-22E0-4921-8C7C-3CDA723C0833}">
      <dsp:nvSpPr>
        <dsp:cNvPr id="0" name=""/>
        <dsp:cNvSpPr/>
      </dsp:nvSpPr>
      <dsp:spPr>
        <a:xfrm>
          <a:off x="0" y="1902539"/>
          <a:ext cx="8686800" cy="393120"/>
        </a:xfrm>
        <a:prstGeom prst="roundRect">
          <a:avLst/>
        </a:prstGeom>
        <a:solidFill>
          <a:srgbClr val="647A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solidFill>
              <a:latin typeface="Arial" pitchFamily="34" charset="0"/>
              <a:cs typeface="Arial" pitchFamily="34" charset="0"/>
            </a:rPr>
            <a:t>We Are All Positive People</a:t>
          </a:r>
          <a:endParaRPr lang="ar-EG" sz="1600" kern="1200" dirty="0">
            <a:solidFill>
              <a:schemeClr val="bg1"/>
            </a:solidFill>
            <a:latin typeface="Arial" pitchFamily="34" charset="0"/>
            <a:cs typeface="Arial" pitchFamily="34" charset="0"/>
          </a:endParaRPr>
        </a:p>
      </dsp:txBody>
      <dsp:txXfrm>
        <a:off x="0" y="1902539"/>
        <a:ext cx="8686800" cy="393120"/>
      </dsp:txXfrm>
    </dsp:sp>
    <dsp:sp modelId="{1A0802B3-D1AA-4533-9AF2-1DBE3D24F31C}">
      <dsp:nvSpPr>
        <dsp:cNvPr id="0" name=""/>
        <dsp:cNvSpPr/>
      </dsp:nvSpPr>
      <dsp:spPr>
        <a:xfrm>
          <a:off x="0" y="2356139"/>
          <a:ext cx="8686800" cy="393120"/>
        </a:xfrm>
        <a:prstGeom prst="roundRect">
          <a:avLst/>
        </a:prstGeom>
        <a:solidFill>
          <a:srgbClr val="647A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solidFill>
              <a:latin typeface="Arial" pitchFamily="34" charset="0"/>
              <a:cs typeface="Arial" pitchFamily="34" charset="0"/>
            </a:rPr>
            <a:t>We All Respect, Accept And Adapt Each Others Differences (Diversity)</a:t>
          </a:r>
          <a:endParaRPr lang="ar-EG" sz="1600" kern="1200" dirty="0">
            <a:solidFill>
              <a:schemeClr val="bg1"/>
            </a:solidFill>
            <a:latin typeface="Arial" pitchFamily="34" charset="0"/>
            <a:cs typeface="Arial" pitchFamily="34" charset="0"/>
          </a:endParaRPr>
        </a:p>
      </dsp:txBody>
      <dsp:txXfrm>
        <a:off x="0" y="2356139"/>
        <a:ext cx="8686800" cy="393120"/>
      </dsp:txXfrm>
    </dsp:sp>
    <dsp:sp modelId="{A6F148F5-CB83-4707-A713-88336FBC3AB5}">
      <dsp:nvSpPr>
        <dsp:cNvPr id="0" name=""/>
        <dsp:cNvSpPr/>
      </dsp:nvSpPr>
      <dsp:spPr>
        <a:xfrm>
          <a:off x="0" y="2809739"/>
          <a:ext cx="8686800" cy="393120"/>
        </a:xfrm>
        <a:prstGeom prst="roundRect">
          <a:avLst/>
        </a:prstGeom>
        <a:solidFill>
          <a:srgbClr val="647A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solidFill>
              <a:latin typeface="Arial" pitchFamily="34" charset="0"/>
              <a:cs typeface="Arial" pitchFamily="34" charset="0"/>
            </a:rPr>
            <a:t>We Practice Tolerance With Each Other</a:t>
          </a:r>
          <a:endParaRPr lang="ar-EG" sz="1600" kern="1200" dirty="0">
            <a:solidFill>
              <a:schemeClr val="bg1"/>
            </a:solidFill>
            <a:latin typeface="Arial" pitchFamily="34" charset="0"/>
            <a:cs typeface="Arial" pitchFamily="34" charset="0"/>
          </a:endParaRPr>
        </a:p>
      </dsp:txBody>
      <dsp:txXfrm>
        <a:off x="0" y="2809739"/>
        <a:ext cx="8686800" cy="393120"/>
      </dsp:txXfrm>
    </dsp:sp>
    <dsp:sp modelId="{AA7DA714-F468-4FB8-9842-3E6E19BBD89D}">
      <dsp:nvSpPr>
        <dsp:cNvPr id="0" name=""/>
        <dsp:cNvSpPr/>
      </dsp:nvSpPr>
      <dsp:spPr>
        <a:xfrm>
          <a:off x="0" y="3263339"/>
          <a:ext cx="8686800" cy="393120"/>
        </a:xfrm>
        <a:prstGeom prst="roundRect">
          <a:avLst/>
        </a:prstGeom>
        <a:solidFill>
          <a:srgbClr val="647A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solidFill>
              <a:latin typeface="Arial" pitchFamily="34" charset="0"/>
              <a:cs typeface="Arial" pitchFamily="34" charset="0"/>
            </a:rPr>
            <a:t>We Frequently Meet For Alignment And Feedback</a:t>
          </a:r>
          <a:endParaRPr lang="ar-EG" sz="1600" kern="1200" dirty="0">
            <a:solidFill>
              <a:schemeClr val="bg1"/>
            </a:solidFill>
            <a:latin typeface="Arial" pitchFamily="34" charset="0"/>
            <a:cs typeface="Arial" pitchFamily="34" charset="0"/>
          </a:endParaRPr>
        </a:p>
      </dsp:txBody>
      <dsp:txXfrm>
        <a:off x="0" y="3263339"/>
        <a:ext cx="8686800" cy="393120"/>
      </dsp:txXfrm>
    </dsp:sp>
    <dsp:sp modelId="{73CA087F-F23E-4AF4-9B77-9A905AD0E35F}">
      <dsp:nvSpPr>
        <dsp:cNvPr id="0" name=""/>
        <dsp:cNvSpPr/>
      </dsp:nvSpPr>
      <dsp:spPr>
        <a:xfrm>
          <a:off x="0" y="3716940"/>
          <a:ext cx="8686800" cy="393120"/>
        </a:xfrm>
        <a:prstGeom prst="roundRect">
          <a:avLst/>
        </a:prstGeom>
        <a:solidFill>
          <a:srgbClr val="647A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solidFill>
              <a:latin typeface="Arial" pitchFamily="34" charset="0"/>
              <a:cs typeface="Arial" pitchFamily="34" charset="0"/>
            </a:rPr>
            <a:t>We Make Collaborative Decisions</a:t>
          </a:r>
          <a:endParaRPr lang="ar-EG" sz="1600" kern="1200" dirty="0">
            <a:solidFill>
              <a:schemeClr val="bg1"/>
            </a:solidFill>
            <a:latin typeface="Arial" pitchFamily="34" charset="0"/>
            <a:cs typeface="Arial" pitchFamily="34" charset="0"/>
          </a:endParaRPr>
        </a:p>
      </dsp:txBody>
      <dsp:txXfrm>
        <a:off x="0" y="3716940"/>
        <a:ext cx="8686800" cy="393120"/>
      </dsp:txXfrm>
    </dsp:sp>
    <dsp:sp modelId="{CF141E55-B829-4D98-AC0C-3B1B54E275CF}">
      <dsp:nvSpPr>
        <dsp:cNvPr id="0" name=""/>
        <dsp:cNvSpPr/>
      </dsp:nvSpPr>
      <dsp:spPr>
        <a:xfrm>
          <a:off x="0" y="4170540"/>
          <a:ext cx="8686800" cy="393120"/>
        </a:xfrm>
        <a:prstGeom prst="roundRect">
          <a:avLst/>
        </a:prstGeom>
        <a:solidFill>
          <a:srgbClr val="647A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solidFill>
              <a:latin typeface="Arial" pitchFamily="34" charset="0"/>
              <a:cs typeface="Arial" pitchFamily="34" charset="0"/>
            </a:rPr>
            <a:t>We Are In A Continuous Pursuit Of Excellence &amp; Development</a:t>
          </a:r>
          <a:endParaRPr lang="ar-EG" sz="1600" kern="1200" dirty="0">
            <a:solidFill>
              <a:schemeClr val="bg1"/>
            </a:solidFill>
            <a:latin typeface="Arial" pitchFamily="34" charset="0"/>
            <a:cs typeface="Arial" pitchFamily="34" charset="0"/>
          </a:endParaRPr>
        </a:p>
      </dsp:txBody>
      <dsp:txXfrm>
        <a:off x="0" y="4170540"/>
        <a:ext cx="8686800" cy="393120"/>
      </dsp:txXfrm>
    </dsp:sp>
    <dsp:sp modelId="{39AA9042-378C-4760-9021-E171D570D3C1}">
      <dsp:nvSpPr>
        <dsp:cNvPr id="0" name=""/>
        <dsp:cNvSpPr/>
      </dsp:nvSpPr>
      <dsp:spPr>
        <a:xfrm>
          <a:off x="0" y="4624140"/>
          <a:ext cx="8686800" cy="393120"/>
        </a:xfrm>
        <a:prstGeom prst="roundRect">
          <a:avLst/>
        </a:prstGeom>
        <a:solidFill>
          <a:srgbClr val="647A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solidFill>
              <a:latin typeface="Arial" pitchFamily="34" charset="0"/>
              <a:cs typeface="Arial" pitchFamily="34" charset="0"/>
            </a:rPr>
            <a:t>We</a:t>
          </a:r>
          <a:r>
            <a:rPr lang="en-US" sz="1600" kern="1200" baseline="0" dirty="0" smtClean="0">
              <a:solidFill>
                <a:schemeClr val="bg1"/>
              </a:solidFill>
              <a:latin typeface="Arial" pitchFamily="34" charset="0"/>
              <a:cs typeface="Arial" pitchFamily="34" charset="0"/>
            </a:rPr>
            <a:t> Meet Frequently And Have Fun When We Gather</a:t>
          </a:r>
          <a:endParaRPr lang="ar-EG" sz="1600" kern="1200" dirty="0">
            <a:solidFill>
              <a:schemeClr val="bg1"/>
            </a:solidFill>
            <a:latin typeface="Arial" pitchFamily="34" charset="0"/>
            <a:cs typeface="Arial" pitchFamily="34" charset="0"/>
          </a:endParaRPr>
        </a:p>
      </dsp:txBody>
      <dsp:txXfrm>
        <a:off x="0" y="4624140"/>
        <a:ext cx="8686800" cy="393120"/>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ABB941-A116-4A5F-B858-57388A980067}">
      <dsp:nvSpPr>
        <dsp:cNvPr id="0" name=""/>
        <dsp:cNvSpPr/>
      </dsp:nvSpPr>
      <dsp:spPr>
        <a:xfrm rot="5400000">
          <a:off x="-270368" y="273269"/>
          <a:ext cx="1802457" cy="12617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Day 1</a:t>
          </a:r>
          <a:endParaRPr lang="en-US" sz="3200" kern="1200" dirty="0"/>
        </a:p>
      </dsp:txBody>
      <dsp:txXfrm rot="5400000">
        <a:off x="-270368" y="273269"/>
        <a:ext cx="1802457" cy="1261720"/>
      </dsp:txXfrm>
    </dsp:sp>
    <dsp:sp modelId="{E21C47A0-A2B6-44DF-BEE5-205733E5E3B3}">
      <dsp:nvSpPr>
        <dsp:cNvPr id="0" name=""/>
        <dsp:cNvSpPr/>
      </dsp:nvSpPr>
      <dsp:spPr>
        <a:xfrm rot="5400000">
          <a:off x="2216761" y="-952140"/>
          <a:ext cx="1171597" cy="308167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Arial" charset="0"/>
              <a:cs typeface="Arial" charset="0"/>
            </a:rPr>
            <a:t>Expectations</a:t>
          </a:r>
          <a:endParaRPr lang="en-US" sz="1600" kern="1200" dirty="0"/>
        </a:p>
        <a:p>
          <a:pPr marL="171450" lvl="1" indent="-171450" algn="l" defTabSz="711200">
            <a:lnSpc>
              <a:spcPct val="90000"/>
            </a:lnSpc>
            <a:spcBef>
              <a:spcPct val="0"/>
            </a:spcBef>
            <a:spcAft>
              <a:spcPct val="15000"/>
            </a:spcAft>
            <a:buChar char="••"/>
          </a:pPr>
          <a:r>
            <a:rPr lang="en-US" sz="1600" kern="1200" dirty="0" smtClean="0"/>
            <a:t>Introductions</a:t>
          </a:r>
          <a:endParaRPr lang="en-US" sz="1600" kern="1200" dirty="0"/>
        </a:p>
        <a:p>
          <a:pPr marL="171450" lvl="1" indent="-171450" algn="l" defTabSz="711200">
            <a:lnSpc>
              <a:spcPct val="90000"/>
            </a:lnSpc>
            <a:spcBef>
              <a:spcPct val="0"/>
            </a:spcBef>
            <a:spcAft>
              <a:spcPct val="15000"/>
            </a:spcAft>
            <a:buChar char="••"/>
          </a:pPr>
          <a:r>
            <a:rPr lang="en-US" sz="1600" kern="1200" dirty="0" smtClean="0">
              <a:latin typeface="Arial" charset="0"/>
              <a:cs typeface="Arial" charset="0"/>
            </a:rPr>
            <a:t>The Vision</a:t>
          </a:r>
        </a:p>
        <a:p>
          <a:pPr marL="171450" lvl="1" indent="-171450" algn="l" defTabSz="711200">
            <a:lnSpc>
              <a:spcPct val="90000"/>
            </a:lnSpc>
            <a:spcBef>
              <a:spcPct val="0"/>
            </a:spcBef>
            <a:spcAft>
              <a:spcPct val="15000"/>
            </a:spcAft>
            <a:buChar char="••"/>
          </a:pPr>
          <a:r>
            <a:rPr lang="en-US" sz="1600" kern="1200" dirty="0" smtClean="0">
              <a:latin typeface="Arial" charset="0"/>
              <a:cs typeface="Arial" charset="0"/>
            </a:rPr>
            <a:t>The Model</a:t>
          </a:r>
        </a:p>
      </dsp:txBody>
      <dsp:txXfrm rot="5400000">
        <a:off x="2216761" y="-952140"/>
        <a:ext cx="1171597" cy="3081679"/>
      </dsp:txXfrm>
    </dsp:sp>
    <dsp:sp modelId="{994C4ED8-3F7D-42FE-B648-9E41F5E5B6D0}">
      <dsp:nvSpPr>
        <dsp:cNvPr id="0" name=""/>
        <dsp:cNvSpPr/>
      </dsp:nvSpPr>
      <dsp:spPr>
        <a:xfrm rot="5400000">
          <a:off x="-270368" y="1883739"/>
          <a:ext cx="1802457" cy="12617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Day 2</a:t>
          </a:r>
          <a:endParaRPr lang="en-US" sz="3200" kern="1200" dirty="0"/>
        </a:p>
      </dsp:txBody>
      <dsp:txXfrm rot="5400000">
        <a:off x="-270368" y="1883739"/>
        <a:ext cx="1802457" cy="1261720"/>
      </dsp:txXfrm>
    </dsp:sp>
    <dsp:sp modelId="{496AD10E-8E33-46D8-A784-74E00B7BFA1F}">
      <dsp:nvSpPr>
        <dsp:cNvPr id="0" name=""/>
        <dsp:cNvSpPr/>
      </dsp:nvSpPr>
      <dsp:spPr>
        <a:xfrm rot="5400000">
          <a:off x="2216761" y="658330"/>
          <a:ext cx="1171597" cy="308167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Arial" charset="0"/>
              <a:cs typeface="Arial" charset="0"/>
            </a:rPr>
            <a:t>The History </a:t>
          </a:r>
          <a:endParaRPr lang="en-US" sz="1600" kern="1200" dirty="0"/>
        </a:p>
        <a:p>
          <a:pPr marL="171450" lvl="1" indent="-171450" algn="l" defTabSz="711200">
            <a:lnSpc>
              <a:spcPct val="90000"/>
            </a:lnSpc>
            <a:spcBef>
              <a:spcPct val="0"/>
            </a:spcBef>
            <a:spcAft>
              <a:spcPct val="15000"/>
            </a:spcAft>
            <a:buChar char="••"/>
          </a:pPr>
          <a:r>
            <a:rPr lang="en-US" sz="1600" kern="1200" dirty="0" smtClean="0">
              <a:latin typeface="Arial" charset="0"/>
              <a:cs typeface="Arial" charset="0"/>
            </a:rPr>
            <a:t>The Guidelines</a:t>
          </a:r>
        </a:p>
        <a:p>
          <a:pPr marL="171450" lvl="1" indent="-171450" algn="l" defTabSz="711200">
            <a:lnSpc>
              <a:spcPct val="90000"/>
            </a:lnSpc>
            <a:spcBef>
              <a:spcPct val="0"/>
            </a:spcBef>
            <a:spcAft>
              <a:spcPct val="15000"/>
            </a:spcAft>
            <a:buChar char="••"/>
          </a:pPr>
          <a:r>
            <a:rPr lang="en-US" sz="1600" kern="1200" dirty="0" smtClean="0">
              <a:latin typeface="Arial" charset="0"/>
              <a:cs typeface="Arial" charset="0"/>
            </a:rPr>
            <a:t>The Culture</a:t>
          </a:r>
        </a:p>
      </dsp:txBody>
      <dsp:txXfrm rot="5400000">
        <a:off x="2216761" y="658330"/>
        <a:ext cx="1171597" cy="3081679"/>
      </dsp:txXfrm>
    </dsp:sp>
    <dsp:sp modelId="{2ABBAAFB-0501-4255-8934-8F38732D2E67}">
      <dsp:nvSpPr>
        <dsp:cNvPr id="0" name=""/>
        <dsp:cNvSpPr/>
      </dsp:nvSpPr>
      <dsp:spPr>
        <a:xfrm rot="5400000">
          <a:off x="-270368" y="3494210"/>
          <a:ext cx="1802457" cy="12617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Day 3</a:t>
          </a:r>
          <a:endParaRPr lang="en-US" sz="3200" kern="1200" dirty="0"/>
        </a:p>
      </dsp:txBody>
      <dsp:txXfrm rot="5400000">
        <a:off x="-270368" y="3494210"/>
        <a:ext cx="1802457" cy="1261720"/>
      </dsp:txXfrm>
    </dsp:sp>
    <dsp:sp modelId="{B98055D0-27E9-4800-B699-BDC90196BAFD}">
      <dsp:nvSpPr>
        <dsp:cNvPr id="0" name=""/>
        <dsp:cNvSpPr/>
      </dsp:nvSpPr>
      <dsp:spPr>
        <a:xfrm rot="5400000">
          <a:off x="2216761" y="2268800"/>
          <a:ext cx="1171597" cy="308167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Arial" charset="0"/>
              <a:cs typeface="Arial" charset="0"/>
            </a:rPr>
            <a:t>The Offerings</a:t>
          </a:r>
          <a:endParaRPr lang="en-US" sz="1600" kern="1200" dirty="0"/>
        </a:p>
        <a:p>
          <a:pPr marL="171450" lvl="1" indent="-171450" algn="l" defTabSz="711200">
            <a:lnSpc>
              <a:spcPct val="90000"/>
            </a:lnSpc>
            <a:spcBef>
              <a:spcPct val="0"/>
            </a:spcBef>
            <a:spcAft>
              <a:spcPct val="15000"/>
            </a:spcAft>
            <a:buChar char="••"/>
          </a:pPr>
          <a:r>
            <a:rPr lang="en-US" sz="1600" kern="1200" dirty="0" smtClean="0">
              <a:latin typeface="Arial" charset="0"/>
              <a:cs typeface="Arial" charset="0"/>
            </a:rPr>
            <a:t>The Development Initiative</a:t>
          </a:r>
        </a:p>
        <a:p>
          <a:pPr marL="171450" lvl="1" indent="-171450" algn="l" defTabSz="711200">
            <a:lnSpc>
              <a:spcPct val="90000"/>
            </a:lnSpc>
            <a:spcBef>
              <a:spcPct val="0"/>
            </a:spcBef>
            <a:spcAft>
              <a:spcPct val="15000"/>
            </a:spcAft>
            <a:buChar char="••"/>
          </a:pPr>
          <a:r>
            <a:rPr lang="en-US" sz="1600" kern="1200" dirty="0" smtClean="0"/>
            <a:t>The Challenges</a:t>
          </a:r>
          <a:endParaRPr lang="en-US" sz="1600" kern="1200" dirty="0" smtClean="0">
            <a:latin typeface="Arial" charset="0"/>
            <a:cs typeface="Arial" charset="0"/>
          </a:endParaRPr>
        </a:p>
        <a:p>
          <a:pPr marL="171450" lvl="1" indent="-171450" algn="l" defTabSz="711200">
            <a:lnSpc>
              <a:spcPct val="90000"/>
            </a:lnSpc>
            <a:spcBef>
              <a:spcPct val="0"/>
            </a:spcBef>
            <a:spcAft>
              <a:spcPct val="15000"/>
            </a:spcAft>
            <a:buChar char="••"/>
          </a:pPr>
          <a:r>
            <a:rPr lang="en-US" sz="1600" kern="1200" dirty="0" smtClean="0">
              <a:latin typeface="Arial" charset="0"/>
              <a:cs typeface="Arial" charset="0"/>
            </a:rPr>
            <a:t>Adding Immediate Value</a:t>
          </a:r>
        </a:p>
      </dsp:txBody>
      <dsp:txXfrm rot="5400000">
        <a:off x="2216761" y="2268800"/>
        <a:ext cx="1171597" cy="3081679"/>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E97A9A-853B-4978-B909-8AA4AB3D00B7}">
      <dsp:nvSpPr>
        <dsp:cNvPr id="0" name=""/>
        <dsp:cNvSpPr/>
      </dsp:nvSpPr>
      <dsp:spPr>
        <a:xfrm>
          <a:off x="1339" y="2640955"/>
          <a:ext cx="1576089" cy="1576089"/>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6737" tIns="13970" rIns="86737" bIns="13970" numCol="1" spcCol="1270" anchor="ctr" anchorCtr="0">
          <a:noAutofit/>
        </a:bodyPr>
        <a:lstStyle/>
        <a:p>
          <a:pPr lvl="0" algn="ctr" defTabSz="488950" rtl="0">
            <a:lnSpc>
              <a:spcPct val="90000"/>
            </a:lnSpc>
            <a:spcBef>
              <a:spcPct val="0"/>
            </a:spcBef>
            <a:spcAft>
              <a:spcPct val="35000"/>
            </a:spcAft>
          </a:pPr>
          <a:r>
            <a:rPr lang="en-US" sz="1100" b="1" kern="1200" dirty="0" smtClean="0">
              <a:latin typeface="Arial" pitchFamily="34" charset="0"/>
              <a:cs typeface="Arial" pitchFamily="34" charset="0"/>
            </a:rPr>
            <a:t>Methodology</a:t>
          </a:r>
          <a:endParaRPr lang="ar-EG" sz="1100" b="1" kern="1200" dirty="0">
            <a:latin typeface="Arial" pitchFamily="34" charset="0"/>
            <a:cs typeface="Arial" pitchFamily="34" charset="0"/>
          </a:endParaRPr>
        </a:p>
      </dsp:txBody>
      <dsp:txXfrm>
        <a:off x="1339" y="2640955"/>
        <a:ext cx="1576089" cy="1576089"/>
      </dsp:txXfrm>
    </dsp:sp>
    <dsp:sp modelId="{0BED21D4-E505-43AD-816D-FD864BBE1A43}">
      <dsp:nvSpPr>
        <dsp:cNvPr id="0" name=""/>
        <dsp:cNvSpPr/>
      </dsp:nvSpPr>
      <dsp:spPr>
        <a:xfrm>
          <a:off x="1262211" y="2640955"/>
          <a:ext cx="1576089" cy="1576089"/>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6737" tIns="13970" rIns="86737" bIns="13970" numCol="1" spcCol="1270" anchor="ctr" anchorCtr="0">
          <a:noAutofit/>
        </a:bodyPr>
        <a:lstStyle/>
        <a:p>
          <a:pPr lvl="0" algn="ctr" defTabSz="488950" rtl="0">
            <a:lnSpc>
              <a:spcPct val="90000"/>
            </a:lnSpc>
            <a:spcBef>
              <a:spcPct val="0"/>
            </a:spcBef>
            <a:spcAft>
              <a:spcPct val="35000"/>
            </a:spcAft>
          </a:pPr>
          <a:r>
            <a:rPr lang="en-US" sz="1100" b="1" kern="1200" dirty="0" smtClean="0">
              <a:latin typeface="Arial" pitchFamily="34" charset="0"/>
              <a:cs typeface="Arial" pitchFamily="34" charset="0"/>
            </a:rPr>
            <a:t>Type of Engagement</a:t>
          </a:r>
          <a:endParaRPr lang="ar-EG" sz="1100" b="1" kern="1200" dirty="0">
            <a:latin typeface="Arial" pitchFamily="34" charset="0"/>
            <a:cs typeface="Arial" pitchFamily="34" charset="0"/>
          </a:endParaRPr>
        </a:p>
      </dsp:txBody>
      <dsp:txXfrm>
        <a:off x="1262211" y="2640955"/>
        <a:ext cx="1576089" cy="1576089"/>
      </dsp:txXfrm>
    </dsp:sp>
    <dsp:sp modelId="{6D6A7EE8-12E9-4FB2-BE1A-19DDA50354C1}">
      <dsp:nvSpPr>
        <dsp:cNvPr id="0" name=""/>
        <dsp:cNvSpPr/>
      </dsp:nvSpPr>
      <dsp:spPr>
        <a:xfrm>
          <a:off x="2523083" y="2640955"/>
          <a:ext cx="1576089" cy="1576089"/>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6737" tIns="13970" rIns="86737" bIns="13970" numCol="1" spcCol="1270" anchor="ctr" anchorCtr="0">
          <a:noAutofit/>
        </a:bodyPr>
        <a:lstStyle/>
        <a:p>
          <a:pPr lvl="0" algn="ctr" defTabSz="488950" rtl="0">
            <a:lnSpc>
              <a:spcPct val="90000"/>
            </a:lnSpc>
            <a:spcBef>
              <a:spcPct val="0"/>
            </a:spcBef>
            <a:spcAft>
              <a:spcPct val="35000"/>
            </a:spcAft>
          </a:pPr>
          <a:r>
            <a:rPr lang="en-US" sz="1100" b="1" kern="1200" dirty="0" smtClean="0">
              <a:latin typeface="Arial" pitchFamily="34" charset="0"/>
              <a:cs typeface="Arial" pitchFamily="34" charset="0"/>
            </a:rPr>
            <a:t>Collaborative Consultant </a:t>
          </a:r>
          <a:endParaRPr lang="ar-EG" sz="1100" b="1" kern="1200" dirty="0">
            <a:latin typeface="Arial" pitchFamily="34" charset="0"/>
            <a:cs typeface="Arial" pitchFamily="34" charset="0"/>
          </a:endParaRPr>
        </a:p>
      </dsp:txBody>
      <dsp:txXfrm>
        <a:off x="2523083" y="2640955"/>
        <a:ext cx="1576089" cy="1576089"/>
      </dsp:txXfrm>
    </dsp:sp>
    <dsp:sp modelId="{3CA9FF42-F475-44DF-A616-4F9E10ADB780}">
      <dsp:nvSpPr>
        <dsp:cNvPr id="0" name=""/>
        <dsp:cNvSpPr/>
      </dsp:nvSpPr>
      <dsp:spPr>
        <a:xfrm>
          <a:off x="3783955" y="2640955"/>
          <a:ext cx="1576089" cy="1576089"/>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6737" tIns="13970" rIns="86737" bIns="13970" numCol="1" spcCol="1270" anchor="ctr" anchorCtr="0">
          <a:noAutofit/>
        </a:bodyPr>
        <a:lstStyle/>
        <a:p>
          <a:pPr lvl="0" algn="ctr" defTabSz="488950" rtl="0">
            <a:lnSpc>
              <a:spcPct val="90000"/>
            </a:lnSpc>
            <a:spcBef>
              <a:spcPct val="0"/>
            </a:spcBef>
            <a:spcAft>
              <a:spcPct val="35000"/>
            </a:spcAft>
          </a:pPr>
          <a:r>
            <a:rPr lang="en-US" sz="1100" b="1" kern="1200" dirty="0" smtClean="0">
              <a:latin typeface="Arial" pitchFamily="34" charset="0"/>
              <a:cs typeface="Arial" pitchFamily="34" charset="0"/>
            </a:rPr>
            <a:t>Offerings</a:t>
          </a:r>
          <a:endParaRPr lang="ar-EG" sz="1100" b="1" kern="1200" dirty="0">
            <a:latin typeface="Arial" pitchFamily="34" charset="0"/>
            <a:cs typeface="Arial" pitchFamily="34" charset="0"/>
          </a:endParaRPr>
        </a:p>
      </dsp:txBody>
      <dsp:txXfrm>
        <a:off x="3783955" y="2640955"/>
        <a:ext cx="1576089" cy="1576089"/>
      </dsp:txXfrm>
    </dsp:sp>
    <dsp:sp modelId="{729C5DB5-3666-4CAC-A744-B12A1FCFAF92}">
      <dsp:nvSpPr>
        <dsp:cNvPr id="0" name=""/>
        <dsp:cNvSpPr/>
      </dsp:nvSpPr>
      <dsp:spPr>
        <a:xfrm>
          <a:off x="5044826" y="2640955"/>
          <a:ext cx="1576089" cy="1576089"/>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6737" tIns="13970" rIns="86737" bIns="13970" numCol="1" spcCol="1270" anchor="ctr" anchorCtr="0">
          <a:noAutofit/>
        </a:bodyPr>
        <a:lstStyle/>
        <a:p>
          <a:pPr lvl="0" algn="ctr" defTabSz="488950" rtl="0">
            <a:lnSpc>
              <a:spcPct val="90000"/>
            </a:lnSpc>
            <a:spcBef>
              <a:spcPct val="0"/>
            </a:spcBef>
            <a:spcAft>
              <a:spcPct val="35000"/>
            </a:spcAft>
          </a:pPr>
          <a:r>
            <a:rPr lang="en-US" sz="1100" b="1" kern="1200" dirty="0" smtClean="0">
              <a:latin typeface="Arial" pitchFamily="34" charset="0"/>
              <a:cs typeface="Arial" pitchFamily="34" charset="0"/>
            </a:rPr>
            <a:t>Clients</a:t>
          </a:r>
          <a:endParaRPr lang="ar-EG" sz="1100" b="1" kern="1200" dirty="0">
            <a:latin typeface="Arial" pitchFamily="34" charset="0"/>
            <a:cs typeface="Arial" pitchFamily="34" charset="0"/>
          </a:endParaRPr>
        </a:p>
      </dsp:txBody>
      <dsp:txXfrm>
        <a:off x="5044826" y="2640955"/>
        <a:ext cx="1576089" cy="1576089"/>
      </dsp:txXfrm>
    </dsp:sp>
    <dsp:sp modelId="{19FF092C-0A84-47B7-9ECA-47345F64D12A}">
      <dsp:nvSpPr>
        <dsp:cNvPr id="0" name=""/>
        <dsp:cNvSpPr/>
      </dsp:nvSpPr>
      <dsp:spPr>
        <a:xfrm>
          <a:off x="6305698" y="2640955"/>
          <a:ext cx="1576089" cy="1576089"/>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6737" tIns="13970" rIns="86737" bIns="13970" numCol="1" spcCol="1270" anchor="ctr" anchorCtr="0">
          <a:noAutofit/>
        </a:bodyPr>
        <a:lstStyle/>
        <a:p>
          <a:pPr lvl="0" algn="ctr" defTabSz="488950">
            <a:lnSpc>
              <a:spcPct val="90000"/>
            </a:lnSpc>
            <a:spcBef>
              <a:spcPct val="0"/>
            </a:spcBef>
            <a:spcAft>
              <a:spcPct val="35000"/>
            </a:spcAft>
          </a:pPr>
          <a:r>
            <a:rPr lang="en-US" sz="1100" kern="1200" dirty="0" smtClean="0"/>
            <a:t>Roles</a:t>
          </a:r>
          <a:endParaRPr lang="en-US" sz="1100" kern="1200" dirty="0"/>
        </a:p>
      </dsp:txBody>
      <dsp:txXfrm>
        <a:off x="6305698" y="2640955"/>
        <a:ext cx="1576089" cy="1576089"/>
      </dsp:txXfrm>
    </dsp:sp>
    <dsp:sp modelId="{1E373E93-DB60-4AD0-B9A6-66C045B9C617}">
      <dsp:nvSpPr>
        <dsp:cNvPr id="0" name=""/>
        <dsp:cNvSpPr/>
      </dsp:nvSpPr>
      <dsp:spPr>
        <a:xfrm>
          <a:off x="7566570" y="2640955"/>
          <a:ext cx="1576089" cy="1576089"/>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6737" tIns="13970" rIns="86737" bIns="13970" numCol="1" spcCol="1270" anchor="ctr" anchorCtr="0">
          <a:noAutofit/>
        </a:bodyPr>
        <a:lstStyle/>
        <a:p>
          <a:pPr lvl="0" algn="ctr" defTabSz="488950">
            <a:lnSpc>
              <a:spcPct val="90000"/>
            </a:lnSpc>
            <a:spcBef>
              <a:spcPct val="0"/>
            </a:spcBef>
            <a:spcAft>
              <a:spcPct val="35000"/>
            </a:spcAft>
          </a:pPr>
          <a:r>
            <a:rPr lang="en-US" sz="1100" kern="1200" dirty="0" smtClean="0"/>
            <a:t>Drives on the ground</a:t>
          </a:r>
          <a:endParaRPr lang="en-US" sz="1100" kern="1200" dirty="0"/>
        </a:p>
      </dsp:txBody>
      <dsp:txXfrm>
        <a:off x="7566570" y="2640955"/>
        <a:ext cx="1576089" cy="1576089"/>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BC2390-12B4-4C8D-A867-CAB8874D413B}">
      <dsp:nvSpPr>
        <dsp:cNvPr id="0" name=""/>
        <dsp:cNvSpPr/>
      </dsp:nvSpPr>
      <dsp:spPr>
        <a:xfrm>
          <a:off x="3066287" y="57911"/>
          <a:ext cx="3011424" cy="3011424"/>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Implementation/ Interactive Mode</a:t>
          </a:r>
          <a:endParaRPr lang="en-US" sz="1600" kern="1200" dirty="0"/>
        </a:p>
      </dsp:txBody>
      <dsp:txXfrm>
        <a:off x="3413759" y="463295"/>
        <a:ext cx="2316480" cy="955548"/>
      </dsp:txXfrm>
    </dsp:sp>
    <dsp:sp modelId="{6A36BBCD-1678-46BF-9033-C25397556647}">
      <dsp:nvSpPr>
        <dsp:cNvPr id="0" name=""/>
        <dsp:cNvSpPr/>
      </dsp:nvSpPr>
      <dsp:spPr>
        <a:xfrm>
          <a:off x="4398264" y="1389887"/>
          <a:ext cx="3011424" cy="3011424"/>
        </a:xfrm>
        <a:prstGeom prst="ellipse">
          <a:avLst/>
        </a:prstGeom>
        <a:solidFill>
          <a:schemeClr val="accent3">
            <a:alpha val="50000"/>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Knowledge Transfer</a:t>
          </a:r>
          <a:endParaRPr lang="en-US" sz="1600" kern="1200" dirty="0"/>
        </a:p>
      </dsp:txBody>
      <dsp:txXfrm>
        <a:off x="6019799" y="1737360"/>
        <a:ext cx="1158240" cy="2316480"/>
      </dsp:txXfrm>
    </dsp:sp>
    <dsp:sp modelId="{F2F1493F-ED89-40CE-A9FC-F0C744A5FA30}">
      <dsp:nvSpPr>
        <dsp:cNvPr id="0" name=""/>
        <dsp:cNvSpPr/>
      </dsp:nvSpPr>
      <dsp:spPr>
        <a:xfrm>
          <a:off x="3066287" y="2721864"/>
          <a:ext cx="3011424" cy="3011424"/>
        </a:xfrm>
        <a:prstGeom prst="ellipse">
          <a:avLst/>
        </a:prstGeom>
        <a:solidFill>
          <a:schemeClr val="accent3">
            <a:alpha val="50000"/>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Success:</a:t>
          </a:r>
        </a:p>
        <a:p>
          <a:pPr lvl="0" algn="ctr" defTabSz="711200">
            <a:lnSpc>
              <a:spcPct val="90000"/>
            </a:lnSpc>
            <a:spcBef>
              <a:spcPct val="0"/>
            </a:spcBef>
            <a:spcAft>
              <a:spcPct val="35000"/>
            </a:spcAft>
          </a:pPr>
          <a:r>
            <a:rPr lang="en-US" sz="1600" kern="1200" dirty="0" smtClean="0"/>
            <a:t>Transformation</a:t>
          </a:r>
          <a:endParaRPr lang="en-US" sz="1600" kern="1200" dirty="0"/>
        </a:p>
      </dsp:txBody>
      <dsp:txXfrm>
        <a:off x="3413759" y="4372356"/>
        <a:ext cx="2316480" cy="955548"/>
      </dsp:txXfrm>
    </dsp:sp>
    <dsp:sp modelId="{CE7BDD77-AA6C-4FED-A14D-755D6189FD89}">
      <dsp:nvSpPr>
        <dsp:cNvPr id="0" name=""/>
        <dsp:cNvSpPr/>
      </dsp:nvSpPr>
      <dsp:spPr>
        <a:xfrm>
          <a:off x="1734311" y="1389887"/>
          <a:ext cx="3011424" cy="3011424"/>
        </a:xfrm>
        <a:prstGeom prst="ellipse">
          <a:avLst/>
        </a:prstGeom>
        <a:solidFill>
          <a:schemeClr val="accent3">
            <a:alpha val="50000"/>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Global Tools/ Local Application</a:t>
          </a:r>
          <a:endParaRPr lang="en-US" sz="1600" kern="1200" dirty="0"/>
        </a:p>
      </dsp:txBody>
      <dsp:txXfrm>
        <a:off x="1965959" y="1737360"/>
        <a:ext cx="1158240" cy="2316480"/>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65F9AD-C59D-4472-BB3F-C4FF7D9D817C}">
      <dsp:nvSpPr>
        <dsp:cNvPr id="0" name=""/>
        <dsp:cNvSpPr/>
      </dsp:nvSpPr>
      <dsp:spPr>
        <a:xfrm rot="10800000">
          <a:off x="1951575" y="88"/>
          <a:ext cx="7094220" cy="658741"/>
        </a:xfrm>
        <a:prstGeom prst="homePlat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0487" tIns="68580" rIns="128016" bIns="68580" numCol="1" spcCol="1270" anchor="ctr" anchorCtr="0">
          <a:noAutofit/>
        </a:bodyPr>
        <a:lstStyle/>
        <a:p>
          <a:pPr lvl="0" algn="ctr" defTabSz="800100" rtl="0">
            <a:lnSpc>
              <a:spcPct val="90000"/>
            </a:lnSpc>
            <a:spcBef>
              <a:spcPct val="0"/>
            </a:spcBef>
            <a:spcAft>
              <a:spcPct val="35000"/>
            </a:spcAft>
          </a:pPr>
          <a:r>
            <a:rPr lang="en-US" sz="1800" b="0" kern="1200" dirty="0" smtClean="0">
              <a:latin typeface="Arial" pitchFamily="34" charset="0"/>
              <a:cs typeface="Arial" pitchFamily="34" charset="0"/>
            </a:rPr>
            <a:t>Long-term Strategic Partnership With Clients: Collaborative Consultant</a:t>
          </a:r>
          <a:endParaRPr lang="ar-EG" sz="1800" b="0" kern="1200" dirty="0">
            <a:latin typeface="Arial" pitchFamily="34" charset="0"/>
            <a:cs typeface="Arial" pitchFamily="34" charset="0"/>
          </a:endParaRPr>
        </a:p>
      </dsp:txBody>
      <dsp:txXfrm rot="10800000">
        <a:off x="1951575" y="88"/>
        <a:ext cx="7094220" cy="658741"/>
      </dsp:txXfrm>
    </dsp:sp>
    <dsp:sp modelId="{7E038623-C0CD-47A3-B9D9-B7753547CBA6}">
      <dsp:nvSpPr>
        <dsp:cNvPr id="0" name=""/>
        <dsp:cNvSpPr/>
      </dsp:nvSpPr>
      <dsp:spPr>
        <a:xfrm>
          <a:off x="1622204" y="88"/>
          <a:ext cx="658741" cy="658741"/>
        </a:xfrm>
        <a:prstGeom prst="ellipse">
          <a:avLst/>
        </a:prstGeom>
        <a:gradFill rotWithShape="0">
          <a:gsLst>
            <a:gs pos="0">
              <a:schemeClr val="accent3">
                <a:tint val="50000"/>
                <a:hueOff val="0"/>
                <a:satOff val="0"/>
                <a:lumOff val="0"/>
                <a:alphaOff val="0"/>
                <a:shade val="51000"/>
                <a:satMod val="130000"/>
              </a:schemeClr>
            </a:gs>
            <a:gs pos="80000">
              <a:schemeClr val="accent3">
                <a:tint val="50000"/>
                <a:hueOff val="0"/>
                <a:satOff val="0"/>
                <a:lumOff val="0"/>
                <a:alphaOff val="0"/>
                <a:shade val="93000"/>
                <a:satMod val="130000"/>
              </a:schemeClr>
            </a:gs>
            <a:gs pos="100000">
              <a:schemeClr val="accent3">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C8FF388-A535-4DD1-AEB4-57C366BB835B}">
      <dsp:nvSpPr>
        <dsp:cNvPr id="0" name=""/>
        <dsp:cNvSpPr/>
      </dsp:nvSpPr>
      <dsp:spPr>
        <a:xfrm rot="10800000">
          <a:off x="1951575" y="855468"/>
          <a:ext cx="7094220" cy="658741"/>
        </a:xfrm>
        <a:prstGeom prst="homePlate">
          <a:avLst/>
        </a:prstGeom>
        <a:gradFill rotWithShape="0">
          <a:gsLst>
            <a:gs pos="0">
              <a:schemeClr val="accent3">
                <a:hueOff val="1875044"/>
                <a:satOff val="-2813"/>
                <a:lumOff val="-458"/>
                <a:alphaOff val="0"/>
                <a:shade val="51000"/>
                <a:satMod val="130000"/>
              </a:schemeClr>
            </a:gs>
            <a:gs pos="80000">
              <a:schemeClr val="accent3">
                <a:hueOff val="1875044"/>
                <a:satOff val="-2813"/>
                <a:lumOff val="-458"/>
                <a:alphaOff val="0"/>
                <a:shade val="93000"/>
                <a:satMod val="130000"/>
              </a:schemeClr>
            </a:gs>
            <a:gs pos="100000">
              <a:schemeClr val="accent3">
                <a:hueOff val="1875044"/>
                <a:satOff val="-2813"/>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0487" tIns="68580" rIns="128016" bIns="68580" numCol="1" spcCol="1270" anchor="ctr" anchorCtr="0">
          <a:noAutofit/>
        </a:bodyPr>
        <a:lstStyle/>
        <a:p>
          <a:pPr lvl="0" algn="ctr" defTabSz="800100" rtl="0">
            <a:lnSpc>
              <a:spcPct val="90000"/>
            </a:lnSpc>
            <a:spcBef>
              <a:spcPct val="0"/>
            </a:spcBef>
            <a:spcAft>
              <a:spcPct val="35000"/>
            </a:spcAft>
          </a:pPr>
          <a:r>
            <a:rPr lang="en-US" sz="1800" b="0" kern="1200" dirty="0" smtClean="0">
              <a:latin typeface="Arial" pitchFamily="34" charset="0"/>
              <a:cs typeface="Arial" pitchFamily="34" charset="0"/>
            </a:rPr>
            <a:t>Building Interventions Around Organization Needs </a:t>
          </a:r>
          <a:endParaRPr lang="ar-EG" sz="1800" b="0" kern="1200" dirty="0">
            <a:latin typeface="Arial" pitchFamily="34" charset="0"/>
            <a:cs typeface="Arial" pitchFamily="34" charset="0"/>
          </a:endParaRPr>
        </a:p>
      </dsp:txBody>
      <dsp:txXfrm rot="10800000">
        <a:off x="1951575" y="855468"/>
        <a:ext cx="7094220" cy="658741"/>
      </dsp:txXfrm>
    </dsp:sp>
    <dsp:sp modelId="{ABE746CB-2935-4BEC-82FF-3B330116BB2D}">
      <dsp:nvSpPr>
        <dsp:cNvPr id="0" name=""/>
        <dsp:cNvSpPr/>
      </dsp:nvSpPr>
      <dsp:spPr>
        <a:xfrm>
          <a:off x="1622204" y="855468"/>
          <a:ext cx="658741" cy="658741"/>
        </a:xfrm>
        <a:prstGeom prst="ellipse">
          <a:avLst/>
        </a:prstGeom>
        <a:gradFill rotWithShape="0">
          <a:gsLst>
            <a:gs pos="0">
              <a:schemeClr val="accent3">
                <a:tint val="50000"/>
                <a:hueOff val="1792033"/>
                <a:satOff val="-2351"/>
                <a:lumOff val="-231"/>
                <a:alphaOff val="0"/>
                <a:shade val="51000"/>
                <a:satMod val="130000"/>
              </a:schemeClr>
            </a:gs>
            <a:gs pos="80000">
              <a:schemeClr val="accent3">
                <a:tint val="50000"/>
                <a:hueOff val="1792033"/>
                <a:satOff val="-2351"/>
                <a:lumOff val="-231"/>
                <a:alphaOff val="0"/>
                <a:shade val="93000"/>
                <a:satMod val="130000"/>
              </a:schemeClr>
            </a:gs>
            <a:gs pos="100000">
              <a:schemeClr val="accent3">
                <a:tint val="50000"/>
                <a:hueOff val="1792033"/>
                <a:satOff val="-2351"/>
                <a:lumOff val="-2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B910A39-3C89-4265-8948-E6D537DBE320}">
      <dsp:nvSpPr>
        <dsp:cNvPr id="0" name=""/>
        <dsp:cNvSpPr/>
      </dsp:nvSpPr>
      <dsp:spPr>
        <a:xfrm rot="10800000">
          <a:off x="1951575" y="1710849"/>
          <a:ext cx="7094220" cy="658741"/>
        </a:xfrm>
        <a:prstGeom prst="homePlate">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0487" tIns="68580" rIns="128016" bIns="68580" numCol="1" spcCol="1270" anchor="ctr" anchorCtr="0">
          <a:noAutofit/>
        </a:bodyPr>
        <a:lstStyle/>
        <a:p>
          <a:pPr lvl="0" algn="ctr" defTabSz="800100" rtl="0">
            <a:lnSpc>
              <a:spcPct val="90000"/>
            </a:lnSpc>
            <a:spcBef>
              <a:spcPct val="0"/>
            </a:spcBef>
            <a:spcAft>
              <a:spcPct val="35000"/>
            </a:spcAft>
          </a:pPr>
          <a:r>
            <a:rPr lang="en-US" sz="1800" b="0" kern="1200" dirty="0" smtClean="0">
              <a:latin typeface="Arial" pitchFamily="34" charset="0"/>
              <a:cs typeface="Arial" pitchFamily="34" charset="0"/>
            </a:rPr>
            <a:t>Integrated Change Programs  Across Domains &amp; Levels</a:t>
          </a:r>
          <a:endParaRPr lang="ar-EG" sz="1800" b="0" kern="1200" dirty="0">
            <a:latin typeface="Arial" pitchFamily="34" charset="0"/>
            <a:cs typeface="Arial" pitchFamily="34" charset="0"/>
          </a:endParaRPr>
        </a:p>
      </dsp:txBody>
      <dsp:txXfrm rot="10800000">
        <a:off x="1951575" y="1710849"/>
        <a:ext cx="7094220" cy="658741"/>
      </dsp:txXfrm>
    </dsp:sp>
    <dsp:sp modelId="{AE1A194A-1A3F-4F19-A9C7-CF92CC794FAE}">
      <dsp:nvSpPr>
        <dsp:cNvPr id="0" name=""/>
        <dsp:cNvSpPr/>
      </dsp:nvSpPr>
      <dsp:spPr>
        <a:xfrm>
          <a:off x="1622204" y="1710849"/>
          <a:ext cx="658741" cy="658741"/>
        </a:xfrm>
        <a:prstGeom prst="ellipse">
          <a:avLst/>
        </a:prstGeom>
        <a:gradFill rotWithShape="0">
          <a:gsLst>
            <a:gs pos="0">
              <a:schemeClr val="accent3">
                <a:tint val="50000"/>
                <a:hueOff val="3584065"/>
                <a:satOff val="-4703"/>
                <a:lumOff val="-463"/>
                <a:alphaOff val="0"/>
                <a:shade val="51000"/>
                <a:satMod val="130000"/>
              </a:schemeClr>
            </a:gs>
            <a:gs pos="80000">
              <a:schemeClr val="accent3">
                <a:tint val="50000"/>
                <a:hueOff val="3584065"/>
                <a:satOff val="-4703"/>
                <a:lumOff val="-463"/>
                <a:alphaOff val="0"/>
                <a:shade val="93000"/>
                <a:satMod val="130000"/>
              </a:schemeClr>
            </a:gs>
            <a:gs pos="100000">
              <a:schemeClr val="accent3">
                <a:tint val="50000"/>
                <a:hueOff val="3584065"/>
                <a:satOff val="-4703"/>
                <a:lumOff val="-4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2158B57-379B-4DBA-9243-0C7FC2DE0E46}">
      <dsp:nvSpPr>
        <dsp:cNvPr id="0" name=""/>
        <dsp:cNvSpPr/>
      </dsp:nvSpPr>
      <dsp:spPr>
        <a:xfrm rot="10800000">
          <a:off x="1951575" y="2566229"/>
          <a:ext cx="7094220" cy="658741"/>
        </a:xfrm>
        <a:prstGeom prst="homePlate">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0487" tIns="68580" rIns="128016" bIns="68580" numCol="1" spcCol="1270" anchor="ctr" anchorCtr="1">
          <a:noAutofit/>
        </a:bodyPr>
        <a:lstStyle/>
        <a:p>
          <a:pPr lvl="0" algn="ctr" defTabSz="800100" rtl="0">
            <a:lnSpc>
              <a:spcPct val="100000"/>
            </a:lnSpc>
            <a:spcBef>
              <a:spcPct val="0"/>
            </a:spcBef>
            <a:spcAft>
              <a:spcPts val="0"/>
            </a:spcAft>
          </a:pPr>
          <a:r>
            <a:rPr lang="en-US" sz="1800" b="0" kern="1200" dirty="0" smtClean="0">
              <a:latin typeface="Arial" pitchFamily="34" charset="0"/>
              <a:cs typeface="Arial" pitchFamily="34" charset="0"/>
            </a:rPr>
            <a:t>Guided By Models, But Developing Customized Solutions</a:t>
          </a:r>
        </a:p>
        <a:p>
          <a:pPr lvl="0" algn="ctr" defTabSz="800100" rtl="0">
            <a:lnSpc>
              <a:spcPct val="100000"/>
            </a:lnSpc>
            <a:spcBef>
              <a:spcPct val="0"/>
            </a:spcBef>
            <a:spcAft>
              <a:spcPts val="0"/>
            </a:spcAft>
          </a:pPr>
          <a:r>
            <a:rPr lang="en-US" sz="1800" b="0" kern="1200" dirty="0" smtClean="0">
              <a:latin typeface="Arial" pitchFamily="34" charset="0"/>
              <a:cs typeface="Arial" pitchFamily="34" charset="0"/>
            </a:rPr>
            <a:t>Best Fit Not Best Practice</a:t>
          </a:r>
          <a:endParaRPr lang="ar-EG" sz="1800" b="0" kern="1200" dirty="0">
            <a:latin typeface="Arial" pitchFamily="34" charset="0"/>
            <a:cs typeface="Arial" pitchFamily="34" charset="0"/>
          </a:endParaRPr>
        </a:p>
      </dsp:txBody>
      <dsp:txXfrm rot="10800000">
        <a:off x="1951575" y="2566229"/>
        <a:ext cx="7094220" cy="658741"/>
      </dsp:txXfrm>
    </dsp:sp>
    <dsp:sp modelId="{C4AE87D8-6656-44B0-8863-FE5FD64453CA}">
      <dsp:nvSpPr>
        <dsp:cNvPr id="0" name=""/>
        <dsp:cNvSpPr/>
      </dsp:nvSpPr>
      <dsp:spPr>
        <a:xfrm>
          <a:off x="1622204" y="2566229"/>
          <a:ext cx="658741" cy="658741"/>
        </a:xfrm>
        <a:prstGeom prst="ellipse">
          <a:avLst/>
        </a:prstGeom>
        <a:gradFill rotWithShape="0">
          <a:gsLst>
            <a:gs pos="0">
              <a:schemeClr val="accent3">
                <a:tint val="50000"/>
                <a:hueOff val="5376097"/>
                <a:satOff val="-7054"/>
                <a:lumOff val="-694"/>
                <a:alphaOff val="0"/>
                <a:shade val="51000"/>
                <a:satMod val="130000"/>
              </a:schemeClr>
            </a:gs>
            <a:gs pos="80000">
              <a:schemeClr val="accent3">
                <a:tint val="50000"/>
                <a:hueOff val="5376097"/>
                <a:satOff val="-7054"/>
                <a:lumOff val="-694"/>
                <a:alphaOff val="0"/>
                <a:shade val="93000"/>
                <a:satMod val="130000"/>
              </a:schemeClr>
            </a:gs>
            <a:gs pos="100000">
              <a:schemeClr val="accent3">
                <a:tint val="50000"/>
                <a:hueOff val="5376097"/>
                <a:satOff val="-7054"/>
                <a:lumOff val="-6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B1D3C05-69E2-487C-9437-4444577C353E}">
      <dsp:nvSpPr>
        <dsp:cNvPr id="0" name=""/>
        <dsp:cNvSpPr/>
      </dsp:nvSpPr>
      <dsp:spPr>
        <a:xfrm rot="10800000">
          <a:off x="1951575" y="3421609"/>
          <a:ext cx="7094220" cy="658741"/>
        </a:xfrm>
        <a:prstGeom prst="homePlate">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0487" tIns="68580" rIns="128016" bIns="68580" numCol="1" spcCol="1270" anchor="ctr" anchorCtr="0">
          <a:noAutofit/>
        </a:bodyPr>
        <a:lstStyle/>
        <a:p>
          <a:pPr lvl="0" algn="ctr" defTabSz="800100" rtl="0">
            <a:lnSpc>
              <a:spcPct val="90000"/>
            </a:lnSpc>
            <a:spcBef>
              <a:spcPct val="0"/>
            </a:spcBef>
            <a:spcAft>
              <a:spcPct val="35000"/>
            </a:spcAft>
          </a:pPr>
          <a:r>
            <a:rPr lang="en-US" sz="1800" b="0" kern="1200" dirty="0" smtClean="0">
              <a:latin typeface="Arial" pitchFamily="34" charset="0"/>
              <a:cs typeface="Arial" pitchFamily="34" charset="0"/>
            </a:rPr>
            <a:t>Implementation Oriented In Collaboration With Client</a:t>
          </a:r>
          <a:endParaRPr lang="ar-EG" sz="1800" b="0" kern="1200" dirty="0">
            <a:latin typeface="Arial" pitchFamily="34" charset="0"/>
            <a:cs typeface="Arial" pitchFamily="34" charset="0"/>
          </a:endParaRPr>
        </a:p>
      </dsp:txBody>
      <dsp:txXfrm rot="10800000">
        <a:off x="1951575" y="3421609"/>
        <a:ext cx="7094220" cy="658741"/>
      </dsp:txXfrm>
    </dsp:sp>
    <dsp:sp modelId="{A71B4936-9B58-4AD6-AE29-1E318BE5844D}">
      <dsp:nvSpPr>
        <dsp:cNvPr id="0" name=""/>
        <dsp:cNvSpPr/>
      </dsp:nvSpPr>
      <dsp:spPr>
        <a:xfrm>
          <a:off x="1622204" y="3421609"/>
          <a:ext cx="658741" cy="658741"/>
        </a:xfrm>
        <a:prstGeom prst="ellipse">
          <a:avLst/>
        </a:prstGeom>
        <a:gradFill rotWithShape="0">
          <a:gsLst>
            <a:gs pos="0">
              <a:schemeClr val="accent3">
                <a:tint val="50000"/>
                <a:hueOff val="7168130"/>
                <a:satOff val="-9405"/>
                <a:lumOff val="-925"/>
                <a:alphaOff val="0"/>
                <a:shade val="51000"/>
                <a:satMod val="130000"/>
              </a:schemeClr>
            </a:gs>
            <a:gs pos="80000">
              <a:schemeClr val="accent3">
                <a:tint val="50000"/>
                <a:hueOff val="7168130"/>
                <a:satOff val="-9405"/>
                <a:lumOff val="-925"/>
                <a:alphaOff val="0"/>
                <a:shade val="93000"/>
                <a:satMod val="130000"/>
              </a:schemeClr>
            </a:gs>
            <a:gs pos="100000">
              <a:schemeClr val="accent3">
                <a:tint val="50000"/>
                <a:hueOff val="7168130"/>
                <a:satOff val="-9405"/>
                <a:lumOff val="-9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2FE9E35-9638-4BCC-8667-F65F68E6BB96}">
      <dsp:nvSpPr>
        <dsp:cNvPr id="0" name=""/>
        <dsp:cNvSpPr/>
      </dsp:nvSpPr>
      <dsp:spPr>
        <a:xfrm rot="10800000">
          <a:off x="1951575" y="4276990"/>
          <a:ext cx="7094220" cy="658741"/>
        </a:xfrm>
        <a:prstGeom prst="homePlate">
          <a:avLst/>
        </a:prstGeom>
        <a:gradFill rotWithShape="0">
          <a:gsLst>
            <a:gs pos="0">
              <a:schemeClr val="accent3">
                <a:hueOff val="9375220"/>
                <a:satOff val="-14067"/>
                <a:lumOff val="-2288"/>
                <a:alphaOff val="0"/>
                <a:shade val="51000"/>
                <a:satMod val="130000"/>
              </a:schemeClr>
            </a:gs>
            <a:gs pos="80000">
              <a:schemeClr val="accent3">
                <a:hueOff val="9375220"/>
                <a:satOff val="-14067"/>
                <a:lumOff val="-2288"/>
                <a:alphaOff val="0"/>
                <a:shade val="93000"/>
                <a:satMod val="130000"/>
              </a:schemeClr>
            </a:gs>
            <a:gs pos="100000">
              <a:schemeClr val="accent3">
                <a:hueOff val="9375220"/>
                <a:satOff val="-14067"/>
                <a:lumOff val="-22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0487" tIns="68580" rIns="128016" bIns="68580" numCol="1" spcCol="1270" anchor="ctr" anchorCtr="0">
          <a:noAutofit/>
        </a:bodyPr>
        <a:lstStyle/>
        <a:p>
          <a:pPr lvl="0" algn="ctr" defTabSz="800100" rtl="0">
            <a:lnSpc>
              <a:spcPct val="90000"/>
            </a:lnSpc>
            <a:spcBef>
              <a:spcPct val="0"/>
            </a:spcBef>
            <a:spcAft>
              <a:spcPct val="35000"/>
            </a:spcAft>
          </a:pPr>
          <a:r>
            <a:rPr lang="en-US" sz="1800" b="0" kern="1200" dirty="0" smtClean="0">
              <a:latin typeface="Arial" pitchFamily="34" charset="0"/>
              <a:cs typeface="Arial" pitchFamily="34" charset="0"/>
            </a:rPr>
            <a:t>Small Volume, Large Margin </a:t>
          </a:r>
          <a:endParaRPr lang="ar-EG" sz="1800" b="0" kern="1200" dirty="0">
            <a:latin typeface="Arial" pitchFamily="34" charset="0"/>
            <a:cs typeface="Arial" pitchFamily="34" charset="0"/>
          </a:endParaRPr>
        </a:p>
      </dsp:txBody>
      <dsp:txXfrm rot="10800000">
        <a:off x="1951575" y="4276990"/>
        <a:ext cx="7094220" cy="658741"/>
      </dsp:txXfrm>
    </dsp:sp>
    <dsp:sp modelId="{2057ACED-4565-453A-B336-B8DD9CE527D3}">
      <dsp:nvSpPr>
        <dsp:cNvPr id="0" name=""/>
        <dsp:cNvSpPr/>
      </dsp:nvSpPr>
      <dsp:spPr>
        <a:xfrm>
          <a:off x="1622204" y="4276990"/>
          <a:ext cx="658741" cy="658741"/>
        </a:xfrm>
        <a:prstGeom prst="ellipse">
          <a:avLst/>
        </a:prstGeom>
        <a:gradFill rotWithShape="0">
          <a:gsLst>
            <a:gs pos="0">
              <a:schemeClr val="accent3">
                <a:tint val="50000"/>
                <a:hueOff val="8960162"/>
                <a:satOff val="-11757"/>
                <a:lumOff val="-1157"/>
                <a:alphaOff val="0"/>
                <a:shade val="51000"/>
                <a:satMod val="130000"/>
              </a:schemeClr>
            </a:gs>
            <a:gs pos="80000">
              <a:schemeClr val="accent3">
                <a:tint val="50000"/>
                <a:hueOff val="8960162"/>
                <a:satOff val="-11757"/>
                <a:lumOff val="-1157"/>
                <a:alphaOff val="0"/>
                <a:shade val="93000"/>
                <a:satMod val="130000"/>
              </a:schemeClr>
            </a:gs>
            <a:gs pos="100000">
              <a:schemeClr val="accent3">
                <a:tint val="50000"/>
                <a:hueOff val="8960162"/>
                <a:satOff val="-11757"/>
                <a:lumOff val="-1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D61D423-0CC2-47F5-9181-68489E18A614}">
      <dsp:nvSpPr>
        <dsp:cNvPr id="0" name=""/>
        <dsp:cNvSpPr/>
      </dsp:nvSpPr>
      <dsp:spPr>
        <a:xfrm rot="10800000">
          <a:off x="1951575" y="5132370"/>
          <a:ext cx="7094220" cy="658741"/>
        </a:xfrm>
        <a:prstGeom prst="homePlat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0487" tIns="68580" rIns="128016" bIns="68580" numCol="1" spcCol="1270" anchor="ctr" anchorCtr="0">
          <a:noAutofit/>
        </a:bodyPr>
        <a:lstStyle/>
        <a:p>
          <a:pPr lvl="0" algn="ctr" defTabSz="800100" rtl="0">
            <a:lnSpc>
              <a:spcPct val="90000"/>
            </a:lnSpc>
            <a:spcBef>
              <a:spcPct val="0"/>
            </a:spcBef>
            <a:spcAft>
              <a:spcPct val="35000"/>
            </a:spcAft>
          </a:pPr>
          <a:r>
            <a:rPr lang="en-US" sz="1800" b="0" kern="1200" dirty="0" smtClean="0">
              <a:latin typeface="Arial" pitchFamily="34" charset="0"/>
              <a:cs typeface="Arial" pitchFamily="34" charset="0"/>
            </a:rPr>
            <a:t>Enabling Clients To Acquire The Only Sustainable Competitive Advantage: Competent Empowered Creative Human Resources </a:t>
          </a:r>
          <a:endParaRPr lang="ar-EG" sz="1800" b="0" kern="1200" dirty="0">
            <a:latin typeface="Arial" pitchFamily="34" charset="0"/>
            <a:cs typeface="Arial" pitchFamily="34" charset="0"/>
          </a:endParaRPr>
        </a:p>
      </dsp:txBody>
      <dsp:txXfrm rot="10800000">
        <a:off x="1951575" y="5132370"/>
        <a:ext cx="7094220" cy="658741"/>
      </dsp:txXfrm>
    </dsp:sp>
    <dsp:sp modelId="{7AAE5D5A-5709-4F03-8904-828195285310}">
      <dsp:nvSpPr>
        <dsp:cNvPr id="0" name=""/>
        <dsp:cNvSpPr/>
      </dsp:nvSpPr>
      <dsp:spPr>
        <a:xfrm>
          <a:off x="1622204" y="5132370"/>
          <a:ext cx="658741" cy="658741"/>
        </a:xfrm>
        <a:prstGeom prst="ellipse">
          <a:avLst/>
        </a:prstGeom>
        <a:gradFill rotWithShape="0">
          <a:gsLst>
            <a:gs pos="0">
              <a:schemeClr val="accent3">
                <a:tint val="50000"/>
                <a:hueOff val="10752195"/>
                <a:satOff val="-14108"/>
                <a:lumOff val="-1388"/>
                <a:alphaOff val="0"/>
                <a:shade val="51000"/>
                <a:satMod val="130000"/>
              </a:schemeClr>
            </a:gs>
            <a:gs pos="80000">
              <a:schemeClr val="accent3">
                <a:tint val="50000"/>
                <a:hueOff val="10752195"/>
                <a:satOff val="-14108"/>
                <a:lumOff val="-1388"/>
                <a:alphaOff val="0"/>
                <a:shade val="93000"/>
                <a:satMod val="130000"/>
              </a:schemeClr>
            </a:gs>
            <a:gs pos="100000">
              <a:schemeClr val="accent3">
                <a:tint val="50000"/>
                <a:hueOff val="10752195"/>
                <a:satOff val="-14108"/>
                <a:lumOff val="-13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05F63A-3208-434C-B579-E0CFF6A1FC91}">
      <dsp:nvSpPr>
        <dsp:cNvPr id="0" name=""/>
        <dsp:cNvSpPr/>
      </dsp:nvSpPr>
      <dsp:spPr>
        <a:xfrm rot="10800000">
          <a:off x="2056618" y="1954"/>
          <a:ext cx="6080760" cy="2099994"/>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6039" tIns="76200" rIns="142240" bIns="76200" numCol="1" spcCol="1270" anchor="ctr" anchorCtr="0">
          <a:noAutofit/>
        </a:bodyPr>
        <a:lstStyle/>
        <a:p>
          <a:pPr lvl="0" algn="ctr" defTabSz="889000" rtl="0">
            <a:lnSpc>
              <a:spcPct val="90000"/>
            </a:lnSpc>
            <a:spcBef>
              <a:spcPct val="0"/>
            </a:spcBef>
            <a:spcAft>
              <a:spcPct val="35000"/>
            </a:spcAft>
          </a:pPr>
          <a:r>
            <a:rPr lang="en-US" sz="2000" kern="1200" dirty="0" smtClean="0">
              <a:latin typeface="Calibri" pitchFamily="34" charset="0"/>
              <a:cs typeface="Arial" pitchFamily="34" charset="0"/>
            </a:rPr>
            <a:t>The need to achieve huge business successes by building a unique culture, significantly different than common practices </a:t>
          </a:r>
          <a:endParaRPr lang="ar-EG" sz="2000" kern="1200" dirty="0">
            <a:latin typeface="Calibri" pitchFamily="34" charset="0"/>
            <a:cs typeface="Arial" pitchFamily="34" charset="0"/>
          </a:endParaRPr>
        </a:p>
      </dsp:txBody>
      <dsp:txXfrm rot="10800000">
        <a:off x="2056618" y="1954"/>
        <a:ext cx="6080760" cy="2099994"/>
      </dsp:txXfrm>
    </dsp:sp>
    <dsp:sp modelId="{FC6C72D4-863C-4C6E-B484-0CA5F1C78001}">
      <dsp:nvSpPr>
        <dsp:cNvPr id="0" name=""/>
        <dsp:cNvSpPr/>
      </dsp:nvSpPr>
      <dsp:spPr>
        <a:xfrm>
          <a:off x="1006621" y="1954"/>
          <a:ext cx="2099994" cy="2099994"/>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2E48DB-BF21-4C29-B0E8-421EB4CE62FC}">
      <dsp:nvSpPr>
        <dsp:cNvPr id="0" name=""/>
        <dsp:cNvSpPr/>
      </dsp:nvSpPr>
      <dsp:spPr>
        <a:xfrm rot="10800000">
          <a:off x="2056618" y="2728813"/>
          <a:ext cx="6080760" cy="2099994"/>
        </a:xfrm>
        <a:prstGeom prst="homePlat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6039" tIns="76200" rIns="142240" bIns="76200" numCol="1" spcCol="1270" anchor="ctr" anchorCtr="0">
          <a:noAutofit/>
        </a:bodyPr>
        <a:lstStyle/>
        <a:p>
          <a:pPr lvl="0" algn="ctr" defTabSz="889000" rtl="0">
            <a:lnSpc>
              <a:spcPct val="90000"/>
            </a:lnSpc>
            <a:spcBef>
              <a:spcPct val="0"/>
            </a:spcBef>
            <a:spcAft>
              <a:spcPct val="35000"/>
            </a:spcAft>
          </a:pPr>
          <a:r>
            <a:rPr lang="en-US" sz="2000" kern="1200" dirty="0" smtClean="0">
              <a:latin typeface="Calibri" pitchFamily="34" charset="0"/>
              <a:cs typeface="Arial" pitchFamily="34" charset="0"/>
            </a:rPr>
            <a:t>The relatively weak managerial capacities (skill sets, role perceptions, attitudes and professionalism) in less developed regions</a:t>
          </a:r>
          <a:endParaRPr lang="ar-EG" sz="2000" kern="1200" dirty="0">
            <a:latin typeface="Calibri" pitchFamily="34" charset="0"/>
            <a:cs typeface="Arial" pitchFamily="34" charset="0"/>
          </a:endParaRPr>
        </a:p>
      </dsp:txBody>
      <dsp:txXfrm rot="10800000">
        <a:off x="2056618" y="2728813"/>
        <a:ext cx="6080760" cy="2099994"/>
      </dsp:txXfrm>
    </dsp:sp>
    <dsp:sp modelId="{16BB2629-4539-4A98-9155-87465B17EAF0}">
      <dsp:nvSpPr>
        <dsp:cNvPr id="0" name=""/>
        <dsp:cNvSpPr/>
      </dsp:nvSpPr>
      <dsp:spPr>
        <a:xfrm>
          <a:off x="1006621" y="2728813"/>
          <a:ext cx="2099994" cy="2099994"/>
        </a:xfrm>
        <a:prstGeom prst="ellipse">
          <a:avLst/>
        </a:prstGeom>
        <a:solidFill>
          <a:schemeClr val="accent3">
            <a:tint val="50000"/>
            <a:hueOff val="10752195"/>
            <a:satOff val="-14108"/>
            <a:lumOff val="-13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E3DB01-B9E4-4EC2-BBD4-4385730B16B4}">
      <dsp:nvSpPr>
        <dsp:cNvPr id="0" name=""/>
        <dsp:cNvSpPr/>
      </dsp:nvSpPr>
      <dsp:spPr>
        <a:xfrm>
          <a:off x="7701" y="787300"/>
          <a:ext cx="2301999" cy="1381199"/>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Our Model</a:t>
          </a:r>
          <a:endParaRPr lang="en-US" sz="1600" kern="1200" dirty="0"/>
        </a:p>
      </dsp:txBody>
      <dsp:txXfrm>
        <a:off x="7701" y="787300"/>
        <a:ext cx="2301999" cy="1381199"/>
      </dsp:txXfrm>
    </dsp:sp>
    <dsp:sp modelId="{4390A53D-0E2E-4B4C-82CA-0346150704C5}">
      <dsp:nvSpPr>
        <dsp:cNvPr id="0" name=""/>
        <dsp:cNvSpPr/>
      </dsp:nvSpPr>
      <dsp:spPr>
        <a:xfrm>
          <a:off x="2512276" y="1192452"/>
          <a:ext cx="488023" cy="570895"/>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512276" y="1192452"/>
        <a:ext cx="488023" cy="570895"/>
      </dsp:txXfrm>
    </dsp:sp>
    <dsp:sp modelId="{C70A2874-C076-47B4-BF0D-F50BAA5D5220}">
      <dsp:nvSpPr>
        <dsp:cNvPr id="0" name=""/>
        <dsp:cNvSpPr/>
      </dsp:nvSpPr>
      <dsp:spPr>
        <a:xfrm>
          <a:off x="3230500" y="787300"/>
          <a:ext cx="2301999" cy="1381199"/>
        </a:xfrm>
        <a:prstGeom prst="roundRect">
          <a:avLst>
            <a:gd name="adj" fmla="val 10000"/>
          </a:avLst>
        </a:prstGeom>
        <a:solidFill>
          <a:schemeClr val="accent3">
            <a:hueOff val="2812566"/>
            <a:satOff val="-4220"/>
            <a:lumOff val="-68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Set of beliefs &amp; assumptions of human behavior</a:t>
          </a:r>
          <a:endParaRPr lang="en-US" sz="1600" kern="1200" dirty="0"/>
        </a:p>
      </dsp:txBody>
      <dsp:txXfrm>
        <a:off x="3230500" y="787300"/>
        <a:ext cx="2301999" cy="1381199"/>
      </dsp:txXfrm>
    </dsp:sp>
    <dsp:sp modelId="{D78BBE72-BA9B-4850-A607-1EA532223F85}">
      <dsp:nvSpPr>
        <dsp:cNvPr id="0" name=""/>
        <dsp:cNvSpPr/>
      </dsp:nvSpPr>
      <dsp:spPr>
        <a:xfrm>
          <a:off x="5735075" y="1192452"/>
          <a:ext cx="488023" cy="570895"/>
        </a:xfrm>
        <a:prstGeom prst="rightArrow">
          <a:avLst>
            <a:gd name="adj1" fmla="val 60000"/>
            <a:gd name="adj2" fmla="val 50000"/>
          </a:avLst>
        </a:prstGeom>
        <a:solidFill>
          <a:schemeClr val="accent3">
            <a:hueOff val="3750088"/>
            <a:satOff val="-5627"/>
            <a:lumOff val="-91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5735075" y="1192452"/>
        <a:ext cx="488023" cy="570895"/>
      </dsp:txXfrm>
    </dsp:sp>
    <dsp:sp modelId="{E352B716-8691-421E-9AB0-F58694DC37F3}">
      <dsp:nvSpPr>
        <dsp:cNvPr id="0" name=""/>
        <dsp:cNvSpPr/>
      </dsp:nvSpPr>
      <dsp:spPr>
        <a:xfrm>
          <a:off x="6453299" y="787300"/>
          <a:ext cx="2301999" cy="1381199"/>
        </a:xfrm>
        <a:prstGeom prst="roundRect">
          <a:avLst>
            <a:gd name="adj" fmla="val 10000"/>
          </a:avLst>
        </a:prstGeom>
        <a:solidFill>
          <a:schemeClr val="accent3">
            <a:hueOff val="5625132"/>
            <a:satOff val="-8440"/>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Reflected in convictions &amp; perceptions of our field &amp; industry </a:t>
          </a:r>
          <a:endParaRPr lang="en-US" sz="1600" kern="1200" dirty="0"/>
        </a:p>
      </dsp:txBody>
      <dsp:txXfrm>
        <a:off x="6453299" y="787300"/>
        <a:ext cx="2301999" cy="1381199"/>
      </dsp:txXfrm>
    </dsp:sp>
    <dsp:sp modelId="{81927187-51E3-4239-867E-6D7EC11A5E81}">
      <dsp:nvSpPr>
        <dsp:cNvPr id="0" name=""/>
        <dsp:cNvSpPr/>
      </dsp:nvSpPr>
      <dsp:spPr>
        <a:xfrm rot="5400000">
          <a:off x="7360286" y="2329640"/>
          <a:ext cx="488023" cy="570895"/>
        </a:xfrm>
        <a:prstGeom prst="rightArrow">
          <a:avLst>
            <a:gd name="adj1" fmla="val 60000"/>
            <a:gd name="adj2" fmla="val 50000"/>
          </a:avLst>
        </a:prstGeom>
        <a:solidFill>
          <a:schemeClr val="accent3">
            <a:hueOff val="7500176"/>
            <a:satOff val="-11253"/>
            <a:lumOff val="-183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7360286" y="2329640"/>
        <a:ext cx="488023" cy="570895"/>
      </dsp:txXfrm>
    </dsp:sp>
    <dsp:sp modelId="{224CA1F3-8C76-4398-AD41-0FB59D3DBB8F}">
      <dsp:nvSpPr>
        <dsp:cNvPr id="0" name=""/>
        <dsp:cNvSpPr/>
      </dsp:nvSpPr>
      <dsp:spPr>
        <a:xfrm>
          <a:off x="6453299" y="3089299"/>
          <a:ext cx="2301999" cy="1381199"/>
        </a:xfrm>
        <a:prstGeom prst="roundRect">
          <a:avLst>
            <a:gd name="adj" fmla="val 10000"/>
          </a:avLst>
        </a:prstGeom>
        <a:solidFill>
          <a:schemeClr val="accent3">
            <a:hueOff val="8437698"/>
            <a:satOff val="-12660"/>
            <a:lumOff val="-205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Translated into strategic choices</a:t>
          </a:r>
          <a:endParaRPr lang="en-US" sz="1600" kern="1200" dirty="0"/>
        </a:p>
      </dsp:txBody>
      <dsp:txXfrm>
        <a:off x="6453299" y="3089299"/>
        <a:ext cx="2301999" cy="1381199"/>
      </dsp:txXfrm>
    </dsp:sp>
    <dsp:sp modelId="{4D4EAFDA-CC38-4907-90A0-E746980B0963}">
      <dsp:nvSpPr>
        <dsp:cNvPr id="0" name=""/>
        <dsp:cNvSpPr/>
      </dsp:nvSpPr>
      <dsp:spPr>
        <a:xfrm rot="10800000">
          <a:off x="5762699" y="3494451"/>
          <a:ext cx="488023" cy="570895"/>
        </a:xfrm>
        <a:prstGeom prst="rightArrow">
          <a:avLst>
            <a:gd name="adj1" fmla="val 60000"/>
            <a:gd name="adj2" fmla="val 50000"/>
          </a:avLst>
        </a:prstGeom>
        <a:solidFill>
          <a:schemeClr val="accent3">
            <a:hueOff val="11250264"/>
            <a:satOff val="-16880"/>
            <a:lumOff val="-274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5762699" y="3494451"/>
        <a:ext cx="488023" cy="570895"/>
      </dsp:txXfrm>
    </dsp:sp>
    <dsp:sp modelId="{57638983-F292-4965-8EF8-4A6C092D76BC}">
      <dsp:nvSpPr>
        <dsp:cNvPr id="0" name=""/>
        <dsp:cNvSpPr/>
      </dsp:nvSpPr>
      <dsp:spPr>
        <a:xfrm>
          <a:off x="3230500" y="3089299"/>
          <a:ext cx="2301999" cy="1381199"/>
        </a:xfrm>
        <a:prstGeom prst="roundRect">
          <a:avLst>
            <a:gd name="adj" fmla="val 10000"/>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Resulting in our Internal Org. culture &amp;  consulting mode &amp; tools</a:t>
          </a:r>
          <a:endParaRPr lang="en-US" sz="1600" kern="1200" dirty="0"/>
        </a:p>
      </dsp:txBody>
      <dsp:txXfrm>
        <a:off x="3230500" y="3089299"/>
        <a:ext cx="2301999" cy="1381199"/>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6FB52E3-E44E-453F-85BD-212417BA4E0D}">
      <dsp:nvSpPr>
        <dsp:cNvPr id="0" name=""/>
        <dsp:cNvSpPr/>
      </dsp:nvSpPr>
      <dsp:spPr>
        <a:xfrm>
          <a:off x="5660117" y="1513240"/>
          <a:ext cx="1938564" cy="193880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198715B-F4F4-4E13-B6FC-DBCAE26E65AA}">
      <dsp:nvSpPr>
        <dsp:cNvPr id="0" name=""/>
        <dsp:cNvSpPr/>
      </dsp:nvSpPr>
      <dsp:spPr>
        <a:xfrm>
          <a:off x="5518764" y="0"/>
          <a:ext cx="2221271" cy="11887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Management Team</a:t>
          </a:r>
          <a:endParaRPr lang="en-US" sz="2400" kern="1200" dirty="0"/>
        </a:p>
      </dsp:txBody>
      <dsp:txXfrm>
        <a:off x="5518764" y="0"/>
        <a:ext cx="2221271" cy="1188720"/>
      </dsp:txXfrm>
    </dsp:sp>
    <dsp:sp modelId="{C833E0F6-0C90-41A9-A4CB-66A169A47B60}">
      <dsp:nvSpPr>
        <dsp:cNvPr id="0" name=""/>
        <dsp:cNvSpPr/>
      </dsp:nvSpPr>
      <dsp:spPr>
        <a:xfrm>
          <a:off x="6228763" y="1786646"/>
          <a:ext cx="1938564" cy="193880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2D71439-76D3-4ABE-B0C1-80665F8C8460}">
      <dsp:nvSpPr>
        <dsp:cNvPr id="0" name=""/>
        <dsp:cNvSpPr/>
      </dsp:nvSpPr>
      <dsp:spPr>
        <a:xfrm>
          <a:off x="8406417" y="1129284"/>
          <a:ext cx="2100111" cy="130759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Leadership Team</a:t>
          </a:r>
          <a:endParaRPr lang="en-US" sz="2400" kern="1200" dirty="0"/>
        </a:p>
      </dsp:txBody>
      <dsp:txXfrm>
        <a:off x="8406417" y="1129284"/>
        <a:ext cx="2100111" cy="1307592"/>
      </dsp:txXfrm>
    </dsp:sp>
    <dsp:sp modelId="{0D72903C-100F-431C-B29D-360997BAC036}">
      <dsp:nvSpPr>
        <dsp:cNvPr id="0" name=""/>
        <dsp:cNvSpPr/>
      </dsp:nvSpPr>
      <dsp:spPr>
        <a:xfrm>
          <a:off x="6368501" y="2401808"/>
          <a:ext cx="1938564" cy="193880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ACFB973-539F-4887-82F0-B74F3D1CA60D}">
      <dsp:nvSpPr>
        <dsp:cNvPr id="0" name=""/>
        <dsp:cNvSpPr/>
      </dsp:nvSpPr>
      <dsp:spPr>
        <a:xfrm>
          <a:off x="8608351" y="2793492"/>
          <a:ext cx="2059724" cy="139674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Development Team</a:t>
          </a:r>
          <a:endParaRPr lang="en-US" sz="2400" kern="1200" dirty="0"/>
        </a:p>
      </dsp:txBody>
      <dsp:txXfrm>
        <a:off x="8608351" y="2793492"/>
        <a:ext cx="2059724" cy="1396746"/>
      </dsp:txXfrm>
    </dsp:sp>
    <dsp:sp modelId="{E041453D-4EA7-4787-8601-184D4CCC1008}">
      <dsp:nvSpPr>
        <dsp:cNvPr id="0" name=""/>
        <dsp:cNvSpPr/>
      </dsp:nvSpPr>
      <dsp:spPr>
        <a:xfrm>
          <a:off x="5896777" y="2814764"/>
          <a:ext cx="1938564" cy="193880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E33D6B0-1103-47E3-8B26-FD364FD4B616}">
      <dsp:nvSpPr>
        <dsp:cNvPr id="0" name=""/>
        <dsp:cNvSpPr/>
      </dsp:nvSpPr>
      <dsp:spPr>
        <a:xfrm>
          <a:off x="7719842" y="4665726"/>
          <a:ext cx="2221271" cy="127787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Operations Team</a:t>
          </a:r>
          <a:endParaRPr lang="en-US" sz="2400" kern="1200" dirty="0"/>
        </a:p>
      </dsp:txBody>
      <dsp:txXfrm>
        <a:off x="7719842" y="4665726"/>
        <a:ext cx="2221271" cy="1277874"/>
      </dsp:txXfrm>
    </dsp:sp>
    <dsp:sp modelId="{00B8FEA5-275A-40C2-B51B-586ADA48E408}">
      <dsp:nvSpPr>
        <dsp:cNvPr id="0" name=""/>
        <dsp:cNvSpPr/>
      </dsp:nvSpPr>
      <dsp:spPr>
        <a:xfrm>
          <a:off x="5345100" y="2895127"/>
          <a:ext cx="1938564" cy="193880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336E632-BBE7-42FA-8834-5AB18BEBA1BD}">
      <dsp:nvSpPr>
        <dsp:cNvPr id="0" name=""/>
        <dsp:cNvSpPr/>
      </dsp:nvSpPr>
      <dsp:spPr>
        <a:xfrm>
          <a:off x="3317685" y="4665726"/>
          <a:ext cx="2221271" cy="127787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Business Dev. &amp; Finance</a:t>
          </a:r>
          <a:endParaRPr lang="en-US" sz="2400" kern="1200" dirty="0"/>
        </a:p>
      </dsp:txBody>
      <dsp:txXfrm>
        <a:off x="3317685" y="4665726"/>
        <a:ext cx="2221271" cy="1277874"/>
      </dsp:txXfrm>
    </dsp:sp>
    <dsp:sp modelId="{C6A623B3-A35B-4F8E-8F88-634255D37ACB}">
      <dsp:nvSpPr>
        <dsp:cNvPr id="0" name=""/>
        <dsp:cNvSpPr/>
      </dsp:nvSpPr>
      <dsp:spPr>
        <a:xfrm>
          <a:off x="4951733" y="2401808"/>
          <a:ext cx="1938564" cy="193880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4910488-962F-47BF-BF71-BF2BB20ED86E}">
      <dsp:nvSpPr>
        <dsp:cNvPr id="0" name=""/>
        <dsp:cNvSpPr/>
      </dsp:nvSpPr>
      <dsp:spPr>
        <a:xfrm>
          <a:off x="2590723" y="2793492"/>
          <a:ext cx="2059724" cy="139674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Consulting Team</a:t>
          </a:r>
          <a:endParaRPr lang="en-US" sz="2400" kern="1200" dirty="0"/>
        </a:p>
      </dsp:txBody>
      <dsp:txXfrm>
        <a:off x="2590723" y="2793492"/>
        <a:ext cx="2059724" cy="1396746"/>
      </dsp:txXfrm>
    </dsp:sp>
    <dsp:sp modelId="{579A6A98-0F0A-43AC-B11C-7B9F40754843}">
      <dsp:nvSpPr>
        <dsp:cNvPr id="0" name=""/>
        <dsp:cNvSpPr/>
      </dsp:nvSpPr>
      <dsp:spPr>
        <a:xfrm>
          <a:off x="5091472" y="1786646"/>
          <a:ext cx="1938564" cy="193880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FBE75D1-FCE3-48B5-856D-5A00AB83144A}">
      <dsp:nvSpPr>
        <dsp:cNvPr id="0" name=""/>
        <dsp:cNvSpPr/>
      </dsp:nvSpPr>
      <dsp:spPr>
        <a:xfrm>
          <a:off x="2752270" y="1129284"/>
          <a:ext cx="2100111" cy="130759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Model Development</a:t>
          </a:r>
          <a:endParaRPr lang="en-US" sz="2400" kern="1200" dirty="0"/>
        </a:p>
      </dsp:txBody>
      <dsp:txXfrm>
        <a:off x="2752270" y="1129284"/>
        <a:ext cx="2100111" cy="130759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CF8763-2112-4F6E-B0D0-76F53968FF9B}">
      <dsp:nvSpPr>
        <dsp:cNvPr id="0" name=""/>
        <dsp:cNvSpPr/>
      </dsp:nvSpPr>
      <dsp:spPr>
        <a:xfrm>
          <a:off x="3429004" y="533377"/>
          <a:ext cx="1818493" cy="1818493"/>
        </a:xfrm>
        <a:prstGeom prst="ellipse">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Mature &amp; Align</a:t>
          </a:r>
          <a:endParaRPr lang="en-US" sz="1400" kern="1200" dirty="0"/>
        </a:p>
      </dsp:txBody>
      <dsp:txXfrm>
        <a:off x="3429004" y="533377"/>
        <a:ext cx="1818493" cy="1818493"/>
      </dsp:txXfrm>
    </dsp:sp>
    <dsp:sp modelId="{7766C2FF-40B2-4AEA-B775-6B81600A23E6}">
      <dsp:nvSpPr>
        <dsp:cNvPr id="0" name=""/>
        <dsp:cNvSpPr/>
      </dsp:nvSpPr>
      <dsp:spPr>
        <a:xfrm rot="5320314">
          <a:off x="3986473" y="2754910"/>
          <a:ext cx="778738" cy="618287"/>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320314">
        <a:off x="3986473" y="2754910"/>
        <a:ext cx="778738" cy="618287"/>
      </dsp:txXfrm>
    </dsp:sp>
    <dsp:sp modelId="{8C84E6F5-B5E2-4128-94F5-166A180D1577}">
      <dsp:nvSpPr>
        <dsp:cNvPr id="0" name=""/>
        <dsp:cNvSpPr/>
      </dsp:nvSpPr>
      <dsp:spPr>
        <a:xfrm>
          <a:off x="3505208" y="3820306"/>
          <a:ext cx="1818493" cy="1818493"/>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The Idea</a:t>
          </a:r>
          <a:endParaRPr lang="en-US" sz="1500" kern="1200" dirty="0"/>
        </a:p>
      </dsp:txBody>
      <dsp:txXfrm>
        <a:off x="3505208" y="3820306"/>
        <a:ext cx="1818493" cy="1818493"/>
      </dsp:txXfrm>
    </dsp:sp>
    <dsp:sp modelId="{A0E863FD-D59D-41F0-A543-8BA200ACB15A}">
      <dsp:nvSpPr>
        <dsp:cNvPr id="0" name=""/>
        <dsp:cNvSpPr/>
      </dsp:nvSpPr>
      <dsp:spPr>
        <a:xfrm rot="2798222">
          <a:off x="5095499" y="2483777"/>
          <a:ext cx="1036025" cy="618287"/>
        </a:xfrm>
        <a:prstGeom prst="rightArrow">
          <a:avLst>
            <a:gd name="adj1" fmla="val 60000"/>
            <a:gd name="adj2" fmla="val 50000"/>
          </a:avLst>
        </a:prstGeom>
        <a:solidFill>
          <a:schemeClr val="accent3">
            <a:hueOff val="5625132"/>
            <a:satOff val="-8440"/>
            <a:lumOff val="-137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rot="2798222">
        <a:off x="5095499" y="2483777"/>
        <a:ext cx="1036025" cy="618287"/>
      </dsp:txXfrm>
    </dsp:sp>
    <dsp:sp modelId="{B39BF920-B86C-46F2-B3CF-A2A9CE02E4CF}">
      <dsp:nvSpPr>
        <dsp:cNvPr id="0" name=""/>
        <dsp:cNvSpPr/>
      </dsp:nvSpPr>
      <dsp:spPr>
        <a:xfrm>
          <a:off x="6019790" y="3276606"/>
          <a:ext cx="1818493" cy="1818493"/>
        </a:xfrm>
        <a:prstGeom prst="ellipse">
          <a:avLst/>
        </a:prstGeom>
        <a:solidFill>
          <a:schemeClr val="accent3">
            <a:hueOff val="5625132"/>
            <a:satOff val="-8440"/>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The People</a:t>
          </a:r>
          <a:endParaRPr lang="en-US" sz="1500" kern="1200" dirty="0"/>
        </a:p>
      </dsp:txBody>
      <dsp:txXfrm>
        <a:off x="6019790" y="3276606"/>
        <a:ext cx="1818493" cy="1818493"/>
      </dsp:txXfrm>
    </dsp:sp>
    <dsp:sp modelId="{F23B3E12-26F8-44CC-A792-1DD4CF4A0384}">
      <dsp:nvSpPr>
        <dsp:cNvPr id="0" name=""/>
        <dsp:cNvSpPr/>
      </dsp:nvSpPr>
      <dsp:spPr>
        <a:xfrm rot="7995855">
          <a:off x="2675996" y="2409892"/>
          <a:ext cx="921854" cy="618287"/>
        </a:xfrm>
        <a:prstGeom prst="rightArrow">
          <a:avLst>
            <a:gd name="adj1" fmla="val 60000"/>
            <a:gd name="adj2" fmla="val 50000"/>
          </a:avLst>
        </a:prstGeom>
        <a:solidFill>
          <a:schemeClr val="accent3">
            <a:hueOff val="11250264"/>
            <a:satOff val="-16880"/>
            <a:lumOff val="-274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7995855">
        <a:off x="2675996" y="2409892"/>
        <a:ext cx="921854" cy="618287"/>
      </dsp:txXfrm>
    </dsp:sp>
    <dsp:sp modelId="{1E418E76-C202-4032-9E50-133FC530E0D7}">
      <dsp:nvSpPr>
        <dsp:cNvPr id="0" name=""/>
        <dsp:cNvSpPr/>
      </dsp:nvSpPr>
      <dsp:spPr>
        <a:xfrm>
          <a:off x="990587" y="3124200"/>
          <a:ext cx="1818493" cy="1818493"/>
        </a:xfrm>
        <a:prstGeom prst="ellipse">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The Organization</a:t>
          </a:r>
          <a:endParaRPr lang="en-US" sz="1500" kern="1200" dirty="0"/>
        </a:p>
      </dsp:txBody>
      <dsp:txXfrm>
        <a:off x="990587" y="3124200"/>
        <a:ext cx="1818493" cy="181849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21EDFE-F8CF-4BEE-B9C3-2A838075815C}">
      <dsp:nvSpPr>
        <dsp:cNvPr id="0" name=""/>
        <dsp:cNvSpPr/>
      </dsp:nvSpPr>
      <dsp:spPr>
        <a:xfrm>
          <a:off x="3866043" y="2511847"/>
          <a:ext cx="1792913" cy="1792913"/>
        </a:xfrm>
        <a:prstGeom prst="ellipse">
          <a:avLst/>
        </a:prstGeom>
        <a:gradFill rotWithShape="0">
          <a:gsLst>
            <a:gs pos="0">
              <a:schemeClr val="accent1">
                <a:alpha val="80000"/>
                <a:hueOff val="0"/>
                <a:satOff val="0"/>
                <a:lumOff val="0"/>
                <a:alphaOff val="0"/>
                <a:shade val="51000"/>
                <a:satMod val="130000"/>
              </a:schemeClr>
            </a:gs>
            <a:gs pos="80000">
              <a:schemeClr val="accent1">
                <a:alpha val="80000"/>
                <a:hueOff val="0"/>
                <a:satOff val="0"/>
                <a:lumOff val="0"/>
                <a:alphaOff val="0"/>
                <a:shade val="93000"/>
                <a:satMod val="130000"/>
              </a:schemeClr>
            </a:gs>
            <a:gs pos="100000">
              <a:schemeClr val="accent1">
                <a:alpha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The Region</a:t>
          </a:r>
          <a:endParaRPr lang="en-US" sz="2700" kern="1200" dirty="0"/>
        </a:p>
      </dsp:txBody>
      <dsp:txXfrm>
        <a:off x="3866043" y="2511847"/>
        <a:ext cx="1792913" cy="1792913"/>
      </dsp:txXfrm>
    </dsp:sp>
    <dsp:sp modelId="{DF9D0746-3F43-4788-9986-47C8DB71BB44}">
      <dsp:nvSpPr>
        <dsp:cNvPr id="0" name=""/>
        <dsp:cNvSpPr/>
      </dsp:nvSpPr>
      <dsp:spPr>
        <a:xfrm rot="16200000">
          <a:off x="4572997" y="1860227"/>
          <a:ext cx="379004" cy="609590"/>
        </a:xfrm>
        <a:prstGeom prst="rightArrow">
          <a:avLst>
            <a:gd name="adj1" fmla="val 60000"/>
            <a:gd name="adj2" fmla="val 50000"/>
          </a:avLst>
        </a:prstGeom>
        <a:gradFill rotWithShape="0">
          <a:gsLst>
            <a:gs pos="0">
              <a:schemeClr val="accent1">
                <a:shade val="90000"/>
                <a:hueOff val="0"/>
                <a:satOff val="0"/>
                <a:lumOff val="0"/>
                <a:alphaOff val="0"/>
                <a:shade val="51000"/>
                <a:satMod val="130000"/>
              </a:schemeClr>
            </a:gs>
            <a:gs pos="80000">
              <a:schemeClr val="accent1">
                <a:shade val="90000"/>
                <a:hueOff val="0"/>
                <a:satOff val="0"/>
                <a:lumOff val="0"/>
                <a:alphaOff val="0"/>
                <a:shade val="93000"/>
                <a:satMod val="130000"/>
              </a:schemeClr>
            </a:gs>
            <a:gs pos="100000">
              <a:schemeClr val="accent1">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6200000">
        <a:off x="4572997" y="1860227"/>
        <a:ext cx="379004" cy="609590"/>
      </dsp:txXfrm>
    </dsp:sp>
    <dsp:sp modelId="{82CFA882-F23C-440B-9581-3CBD2012D2E4}">
      <dsp:nvSpPr>
        <dsp:cNvPr id="0" name=""/>
        <dsp:cNvSpPr/>
      </dsp:nvSpPr>
      <dsp:spPr>
        <a:xfrm>
          <a:off x="3866043" y="3831"/>
          <a:ext cx="1792913" cy="1792913"/>
        </a:xfrm>
        <a:prstGeom prst="ellipse">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Huge Unrealized Potential</a:t>
          </a:r>
          <a:endParaRPr lang="en-US" sz="1700" kern="1200" dirty="0"/>
        </a:p>
      </dsp:txBody>
      <dsp:txXfrm>
        <a:off x="3866043" y="3831"/>
        <a:ext cx="1792913" cy="1792913"/>
      </dsp:txXfrm>
    </dsp:sp>
    <dsp:sp modelId="{F05EB2F6-62D6-42E8-960F-A13B981C553C}">
      <dsp:nvSpPr>
        <dsp:cNvPr id="0" name=""/>
        <dsp:cNvSpPr/>
      </dsp:nvSpPr>
      <dsp:spPr>
        <a:xfrm rot="1800000">
          <a:off x="5649711" y="3725149"/>
          <a:ext cx="379004" cy="609590"/>
        </a:xfrm>
        <a:prstGeom prst="rightArrow">
          <a:avLst>
            <a:gd name="adj1" fmla="val 60000"/>
            <a:gd name="adj2" fmla="val 50000"/>
          </a:avLst>
        </a:prstGeom>
        <a:gradFill rotWithShape="0">
          <a:gsLst>
            <a:gs pos="0">
              <a:schemeClr val="accent1">
                <a:shade val="90000"/>
                <a:hueOff val="187556"/>
                <a:satOff val="-3464"/>
                <a:lumOff val="16063"/>
                <a:alphaOff val="0"/>
                <a:shade val="51000"/>
                <a:satMod val="130000"/>
              </a:schemeClr>
            </a:gs>
            <a:gs pos="80000">
              <a:schemeClr val="accent1">
                <a:shade val="90000"/>
                <a:hueOff val="187556"/>
                <a:satOff val="-3464"/>
                <a:lumOff val="16063"/>
                <a:alphaOff val="0"/>
                <a:shade val="93000"/>
                <a:satMod val="130000"/>
              </a:schemeClr>
            </a:gs>
            <a:gs pos="100000">
              <a:schemeClr val="accent1">
                <a:shade val="90000"/>
                <a:hueOff val="187556"/>
                <a:satOff val="-3464"/>
                <a:lumOff val="160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800000">
        <a:off x="5649711" y="3725149"/>
        <a:ext cx="379004" cy="609590"/>
      </dsp:txXfrm>
    </dsp:sp>
    <dsp:sp modelId="{3508E4F2-7DC5-41C6-BEA3-78D46182DFA8}">
      <dsp:nvSpPr>
        <dsp:cNvPr id="0" name=""/>
        <dsp:cNvSpPr/>
      </dsp:nvSpPr>
      <dsp:spPr>
        <a:xfrm>
          <a:off x="6038048" y="3765855"/>
          <a:ext cx="1792913" cy="1792913"/>
        </a:xfrm>
        <a:prstGeom prst="ellipse">
          <a:avLst/>
        </a:prstGeom>
        <a:gradFill rotWithShape="0">
          <a:gsLst>
            <a:gs pos="0">
              <a:schemeClr val="accent1">
                <a:alpha val="90000"/>
                <a:hueOff val="0"/>
                <a:satOff val="0"/>
                <a:lumOff val="0"/>
                <a:alphaOff val="-20000"/>
                <a:shade val="51000"/>
                <a:satMod val="130000"/>
              </a:schemeClr>
            </a:gs>
            <a:gs pos="80000">
              <a:schemeClr val="accent1">
                <a:alpha val="90000"/>
                <a:hueOff val="0"/>
                <a:satOff val="0"/>
                <a:lumOff val="0"/>
                <a:alphaOff val="-20000"/>
                <a:shade val="93000"/>
                <a:satMod val="130000"/>
              </a:schemeClr>
            </a:gs>
            <a:gs pos="100000">
              <a:schemeClr val="accent1">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Little attention to choices, talents and dreams</a:t>
          </a:r>
          <a:endParaRPr lang="en-US" sz="1600" kern="1200" dirty="0"/>
        </a:p>
      </dsp:txBody>
      <dsp:txXfrm>
        <a:off x="6038048" y="3765855"/>
        <a:ext cx="1792913" cy="1792913"/>
      </dsp:txXfrm>
    </dsp:sp>
    <dsp:sp modelId="{5F7326E1-2D50-44F6-A00C-E273E19A68C7}">
      <dsp:nvSpPr>
        <dsp:cNvPr id="0" name=""/>
        <dsp:cNvSpPr/>
      </dsp:nvSpPr>
      <dsp:spPr>
        <a:xfrm rot="9000000">
          <a:off x="3496284" y="3725149"/>
          <a:ext cx="379004" cy="609590"/>
        </a:xfrm>
        <a:prstGeom prst="rightArrow">
          <a:avLst>
            <a:gd name="adj1" fmla="val 60000"/>
            <a:gd name="adj2" fmla="val 50000"/>
          </a:avLst>
        </a:prstGeom>
        <a:gradFill rotWithShape="0">
          <a:gsLst>
            <a:gs pos="0">
              <a:schemeClr val="accent1">
                <a:shade val="90000"/>
                <a:hueOff val="375112"/>
                <a:satOff val="-6927"/>
                <a:lumOff val="32127"/>
                <a:alphaOff val="0"/>
                <a:shade val="51000"/>
                <a:satMod val="130000"/>
              </a:schemeClr>
            </a:gs>
            <a:gs pos="80000">
              <a:schemeClr val="accent1">
                <a:shade val="90000"/>
                <a:hueOff val="375112"/>
                <a:satOff val="-6927"/>
                <a:lumOff val="32127"/>
                <a:alphaOff val="0"/>
                <a:shade val="93000"/>
                <a:satMod val="130000"/>
              </a:schemeClr>
            </a:gs>
            <a:gs pos="100000">
              <a:schemeClr val="accent1">
                <a:shade val="90000"/>
                <a:hueOff val="375112"/>
                <a:satOff val="-6927"/>
                <a:lumOff val="3212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9000000">
        <a:off x="3496284" y="3725149"/>
        <a:ext cx="379004" cy="609590"/>
      </dsp:txXfrm>
    </dsp:sp>
    <dsp:sp modelId="{367887B3-791C-4ED0-9ED9-E793A5443629}">
      <dsp:nvSpPr>
        <dsp:cNvPr id="0" name=""/>
        <dsp:cNvSpPr/>
      </dsp:nvSpPr>
      <dsp:spPr>
        <a:xfrm>
          <a:off x="1694037" y="3765855"/>
          <a:ext cx="1792913" cy="1792913"/>
        </a:xfrm>
        <a:prstGeom prst="ellipse">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Arial" charset="0"/>
              <a:cs typeface="Arial" charset="0"/>
            </a:rPr>
            <a:t>Skopos &amp; similar firms to inspire significant national and regional development</a:t>
          </a:r>
          <a:endParaRPr lang="en-US" sz="1400" kern="1200" dirty="0"/>
        </a:p>
      </dsp:txBody>
      <dsp:txXfrm>
        <a:off x="1694037" y="3765855"/>
        <a:ext cx="1792913" cy="179291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6A30E8-0881-4108-829F-63F9345AB87F}">
      <dsp:nvSpPr>
        <dsp:cNvPr id="0" name=""/>
        <dsp:cNvSpPr/>
      </dsp:nvSpPr>
      <dsp:spPr>
        <a:xfrm>
          <a:off x="4638823" y="2162323"/>
          <a:ext cx="1542752" cy="1542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Challenges</a:t>
          </a:r>
          <a:endParaRPr lang="en-US" sz="1500" kern="1200" dirty="0"/>
        </a:p>
      </dsp:txBody>
      <dsp:txXfrm>
        <a:off x="4638823" y="2162323"/>
        <a:ext cx="1542752" cy="1542752"/>
      </dsp:txXfrm>
    </dsp:sp>
    <dsp:sp modelId="{E3FAF227-73CA-4132-AF36-8FFFD6805548}">
      <dsp:nvSpPr>
        <dsp:cNvPr id="0" name=""/>
        <dsp:cNvSpPr/>
      </dsp:nvSpPr>
      <dsp:spPr>
        <a:xfrm rot="16200000">
          <a:off x="5247072" y="1601501"/>
          <a:ext cx="326254" cy="5245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6200000">
        <a:off x="5247072" y="1601501"/>
        <a:ext cx="326254" cy="524535"/>
      </dsp:txXfrm>
    </dsp:sp>
    <dsp:sp modelId="{7F734BED-33DC-419E-A926-1CEE2059E84B}">
      <dsp:nvSpPr>
        <dsp:cNvPr id="0" name=""/>
        <dsp:cNvSpPr/>
      </dsp:nvSpPr>
      <dsp:spPr>
        <a:xfrm>
          <a:off x="4638823" y="3996"/>
          <a:ext cx="1542752" cy="1542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Privatization</a:t>
          </a:r>
          <a:endParaRPr lang="en-US" sz="1300" kern="1200" dirty="0"/>
        </a:p>
      </dsp:txBody>
      <dsp:txXfrm>
        <a:off x="4638823" y="3996"/>
        <a:ext cx="1542752" cy="1542752"/>
      </dsp:txXfrm>
    </dsp:sp>
    <dsp:sp modelId="{96C0B477-AA9F-44C0-8F98-0DF7AD087124}">
      <dsp:nvSpPr>
        <dsp:cNvPr id="0" name=""/>
        <dsp:cNvSpPr/>
      </dsp:nvSpPr>
      <dsp:spPr>
        <a:xfrm>
          <a:off x="6317002" y="2671432"/>
          <a:ext cx="326254" cy="5245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6317002" y="2671432"/>
        <a:ext cx="326254" cy="524535"/>
      </dsp:txXfrm>
    </dsp:sp>
    <dsp:sp modelId="{E409ABD1-1D31-47C9-8CB6-B14D54180658}">
      <dsp:nvSpPr>
        <dsp:cNvPr id="0" name=""/>
        <dsp:cNvSpPr/>
      </dsp:nvSpPr>
      <dsp:spPr>
        <a:xfrm>
          <a:off x="6797151" y="2162323"/>
          <a:ext cx="1542752" cy="1542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Global Competition</a:t>
          </a:r>
          <a:endParaRPr lang="en-US" sz="1300" kern="1200" dirty="0"/>
        </a:p>
      </dsp:txBody>
      <dsp:txXfrm>
        <a:off x="6797151" y="2162323"/>
        <a:ext cx="1542752" cy="1542752"/>
      </dsp:txXfrm>
    </dsp:sp>
    <dsp:sp modelId="{572F5C17-85CB-4A3F-A39D-D5EC40EFAA84}">
      <dsp:nvSpPr>
        <dsp:cNvPr id="0" name=""/>
        <dsp:cNvSpPr/>
      </dsp:nvSpPr>
      <dsp:spPr>
        <a:xfrm rot="5400000">
          <a:off x="5247072" y="3741362"/>
          <a:ext cx="326254" cy="5245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5247072" y="3741362"/>
        <a:ext cx="326254" cy="524535"/>
      </dsp:txXfrm>
    </dsp:sp>
    <dsp:sp modelId="{01BF4221-E989-430B-8AE3-4AD2196F604E}">
      <dsp:nvSpPr>
        <dsp:cNvPr id="0" name=""/>
        <dsp:cNvSpPr/>
      </dsp:nvSpPr>
      <dsp:spPr>
        <a:xfrm>
          <a:off x="4638823" y="4320651"/>
          <a:ext cx="1542752" cy="1542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Demands for efficiency</a:t>
          </a:r>
          <a:endParaRPr lang="en-US" sz="1300" kern="1200" dirty="0"/>
        </a:p>
      </dsp:txBody>
      <dsp:txXfrm>
        <a:off x="4638823" y="4320651"/>
        <a:ext cx="1542752" cy="1542752"/>
      </dsp:txXfrm>
    </dsp:sp>
    <dsp:sp modelId="{43B50D8B-8C50-45F9-AD52-D25CA3DCA353}">
      <dsp:nvSpPr>
        <dsp:cNvPr id="0" name=""/>
        <dsp:cNvSpPr/>
      </dsp:nvSpPr>
      <dsp:spPr>
        <a:xfrm rot="10800000">
          <a:off x="4177142" y="2671432"/>
          <a:ext cx="326254" cy="5245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4177142" y="2671432"/>
        <a:ext cx="326254" cy="524535"/>
      </dsp:txXfrm>
    </dsp:sp>
    <dsp:sp modelId="{7655FAA6-9179-4704-BB95-40E185F8E9A6}">
      <dsp:nvSpPr>
        <dsp:cNvPr id="0" name=""/>
        <dsp:cNvSpPr/>
      </dsp:nvSpPr>
      <dsp:spPr>
        <a:xfrm>
          <a:off x="2480496" y="2162323"/>
          <a:ext cx="1542752" cy="1542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Ambitious Vision</a:t>
          </a:r>
          <a:endParaRPr lang="en-US" sz="1300" kern="1200" dirty="0"/>
        </a:p>
      </dsp:txBody>
      <dsp:txXfrm>
        <a:off x="2480496" y="2162323"/>
        <a:ext cx="1542752" cy="154275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5174B2-8240-4761-88A9-9780DE2AD2BA}">
      <dsp:nvSpPr>
        <dsp:cNvPr id="0" name=""/>
        <dsp:cNvSpPr/>
      </dsp:nvSpPr>
      <dsp:spPr>
        <a:xfrm>
          <a:off x="3286" y="1830"/>
          <a:ext cx="9137427" cy="220853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Obstacles</a:t>
          </a:r>
          <a:endParaRPr lang="en-US" sz="6500" kern="1200" dirty="0"/>
        </a:p>
      </dsp:txBody>
      <dsp:txXfrm>
        <a:off x="3286" y="1830"/>
        <a:ext cx="9137427" cy="2208534"/>
      </dsp:txXfrm>
    </dsp:sp>
    <dsp:sp modelId="{3690C2DF-4E89-4530-8993-6C832D4E91E5}">
      <dsp:nvSpPr>
        <dsp:cNvPr id="0" name=""/>
        <dsp:cNvSpPr/>
      </dsp:nvSpPr>
      <dsp:spPr>
        <a:xfrm>
          <a:off x="12205" y="2400639"/>
          <a:ext cx="2878658" cy="89165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Management Teams Lacking Fundamentals</a:t>
          </a:r>
          <a:endParaRPr lang="en-US" sz="1600" kern="1200" dirty="0"/>
        </a:p>
      </dsp:txBody>
      <dsp:txXfrm>
        <a:off x="12205" y="2400639"/>
        <a:ext cx="2878658" cy="891651"/>
      </dsp:txXfrm>
    </dsp:sp>
    <dsp:sp modelId="{2D406952-C236-4035-9ABA-D586B1A065EA}">
      <dsp:nvSpPr>
        <dsp:cNvPr id="0" name=""/>
        <dsp:cNvSpPr/>
      </dsp:nvSpPr>
      <dsp:spPr>
        <a:xfrm>
          <a:off x="22015" y="3482565"/>
          <a:ext cx="2859037" cy="244411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alibri" pitchFamily="34" charset="0"/>
            </a:rPr>
            <a:t>Planning, organizing &amp; control tools</a:t>
          </a:r>
        </a:p>
        <a:p>
          <a:pPr lvl="0" algn="ctr" defTabSz="711200">
            <a:lnSpc>
              <a:spcPct val="90000"/>
            </a:lnSpc>
            <a:spcBef>
              <a:spcPct val="0"/>
            </a:spcBef>
            <a:spcAft>
              <a:spcPct val="35000"/>
            </a:spcAft>
          </a:pPr>
          <a:r>
            <a:rPr lang="en-US" sz="1600" kern="1200" dirty="0" smtClean="0">
              <a:latin typeface="Calibri" pitchFamily="34" charset="0"/>
            </a:rPr>
            <a:t>Established practices &amp; traditions</a:t>
          </a:r>
        </a:p>
        <a:p>
          <a:pPr lvl="0" algn="ctr" defTabSz="711200">
            <a:lnSpc>
              <a:spcPct val="90000"/>
            </a:lnSpc>
            <a:spcBef>
              <a:spcPct val="0"/>
            </a:spcBef>
            <a:spcAft>
              <a:spcPct val="35000"/>
            </a:spcAft>
          </a:pPr>
          <a:r>
            <a:rPr lang="en-US" sz="1600" kern="1200" dirty="0" smtClean="0">
              <a:latin typeface="Calibri" pitchFamily="34" charset="0"/>
            </a:rPr>
            <a:t>Proper governance</a:t>
          </a:r>
        </a:p>
        <a:p>
          <a:pPr lvl="0" algn="ctr" defTabSz="711200">
            <a:lnSpc>
              <a:spcPct val="90000"/>
            </a:lnSpc>
            <a:spcBef>
              <a:spcPct val="0"/>
            </a:spcBef>
            <a:spcAft>
              <a:spcPct val="35000"/>
            </a:spcAft>
          </a:pPr>
          <a:r>
            <a:rPr lang="en-US" sz="1600" kern="1200" dirty="0" smtClean="0">
              <a:latin typeface="Calibri" pitchFamily="34" charset="0"/>
            </a:rPr>
            <a:t>Awareness &amp; application of modern approaches</a:t>
          </a:r>
          <a:endParaRPr lang="en-US" sz="1600" kern="1200" dirty="0">
            <a:latin typeface="Calibri" pitchFamily="34" charset="0"/>
          </a:endParaRPr>
        </a:p>
      </dsp:txBody>
      <dsp:txXfrm>
        <a:off x="22015" y="3482565"/>
        <a:ext cx="2859037" cy="2444119"/>
      </dsp:txXfrm>
    </dsp:sp>
    <dsp:sp modelId="{755CA796-7F1D-4F75-849C-1A66F39B18B4}">
      <dsp:nvSpPr>
        <dsp:cNvPr id="0" name=""/>
        <dsp:cNvSpPr/>
      </dsp:nvSpPr>
      <dsp:spPr>
        <a:xfrm>
          <a:off x="3132670" y="2400639"/>
          <a:ext cx="2878658" cy="84006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Organization Cultures Lacking</a:t>
          </a:r>
          <a:endParaRPr lang="en-US" sz="1600" kern="1200" dirty="0"/>
        </a:p>
      </dsp:txBody>
      <dsp:txXfrm>
        <a:off x="3132670" y="2400639"/>
        <a:ext cx="2878658" cy="840060"/>
      </dsp:txXfrm>
    </dsp:sp>
    <dsp:sp modelId="{EC4AB27B-EB8A-4AEE-ADD6-CADB40C93A28}">
      <dsp:nvSpPr>
        <dsp:cNvPr id="0" name=""/>
        <dsp:cNvSpPr/>
      </dsp:nvSpPr>
      <dsp:spPr>
        <a:xfrm>
          <a:off x="3139685" y="3430973"/>
          <a:ext cx="2864629" cy="251079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alibri" pitchFamily="34" charset="0"/>
            </a:rPr>
            <a:t>Focus on performance</a:t>
          </a:r>
        </a:p>
        <a:p>
          <a:pPr lvl="0" algn="ctr" defTabSz="711200">
            <a:lnSpc>
              <a:spcPct val="90000"/>
            </a:lnSpc>
            <a:spcBef>
              <a:spcPct val="0"/>
            </a:spcBef>
            <a:spcAft>
              <a:spcPct val="35000"/>
            </a:spcAft>
          </a:pPr>
          <a:r>
            <a:rPr lang="en-US" sz="1600" kern="1200" dirty="0" smtClean="0">
              <a:latin typeface="Calibri" pitchFamily="34" charset="0"/>
            </a:rPr>
            <a:t>Customer orientation</a:t>
          </a:r>
        </a:p>
        <a:p>
          <a:pPr lvl="0" algn="ctr" defTabSz="711200">
            <a:lnSpc>
              <a:spcPct val="90000"/>
            </a:lnSpc>
            <a:spcBef>
              <a:spcPct val="0"/>
            </a:spcBef>
            <a:spcAft>
              <a:spcPct val="35000"/>
            </a:spcAft>
          </a:pPr>
          <a:r>
            <a:rPr lang="en-US" sz="1600" kern="1200" dirty="0" smtClean="0">
              <a:latin typeface="Calibri" pitchFamily="34" charset="0"/>
            </a:rPr>
            <a:t>Professional attitudes &amp; norms</a:t>
          </a:r>
        </a:p>
        <a:p>
          <a:pPr lvl="0" algn="ctr" defTabSz="711200">
            <a:lnSpc>
              <a:spcPct val="90000"/>
            </a:lnSpc>
            <a:spcBef>
              <a:spcPct val="0"/>
            </a:spcBef>
            <a:spcAft>
              <a:spcPct val="35000"/>
            </a:spcAft>
          </a:pPr>
          <a:r>
            <a:rPr lang="en-US" sz="1600" kern="1200" dirty="0" smtClean="0">
              <a:latin typeface="Calibri" pitchFamily="34" charset="0"/>
            </a:rPr>
            <a:t>Healthy relationships among managers and employees</a:t>
          </a:r>
        </a:p>
        <a:p>
          <a:pPr lvl="0" algn="ctr" defTabSz="711200">
            <a:lnSpc>
              <a:spcPct val="90000"/>
            </a:lnSpc>
            <a:spcBef>
              <a:spcPct val="0"/>
            </a:spcBef>
            <a:spcAft>
              <a:spcPct val="35000"/>
            </a:spcAft>
          </a:pPr>
          <a:r>
            <a:rPr lang="en-US" sz="1600" kern="1200" dirty="0" smtClean="0">
              <a:latin typeface="Calibri" pitchFamily="34" charset="0"/>
            </a:rPr>
            <a:t>Opportunities for growth, creativity &amp; enjoyment</a:t>
          </a:r>
          <a:endParaRPr lang="en-US" sz="1600" kern="1200" dirty="0">
            <a:latin typeface="Calibri" pitchFamily="34" charset="0"/>
          </a:endParaRPr>
        </a:p>
      </dsp:txBody>
      <dsp:txXfrm>
        <a:off x="3139685" y="3430973"/>
        <a:ext cx="2864629" cy="2510795"/>
      </dsp:txXfrm>
    </dsp:sp>
    <dsp:sp modelId="{845740C2-F8D6-40BB-8415-7290338C42B7}">
      <dsp:nvSpPr>
        <dsp:cNvPr id="0" name=""/>
        <dsp:cNvSpPr/>
      </dsp:nvSpPr>
      <dsp:spPr>
        <a:xfrm>
          <a:off x="6253136" y="2400639"/>
          <a:ext cx="2878658" cy="87888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Education &amp; Development Systems Producing</a:t>
          </a:r>
          <a:endParaRPr lang="en-US" sz="1600" kern="1200" dirty="0"/>
        </a:p>
      </dsp:txBody>
      <dsp:txXfrm>
        <a:off x="6253136" y="2400639"/>
        <a:ext cx="2878658" cy="878886"/>
      </dsp:txXfrm>
    </dsp:sp>
    <dsp:sp modelId="{FBEF4961-6783-49E9-9F31-66E54BC5E8E0}">
      <dsp:nvSpPr>
        <dsp:cNvPr id="0" name=""/>
        <dsp:cNvSpPr/>
      </dsp:nvSpPr>
      <dsp:spPr>
        <a:xfrm>
          <a:off x="6260150" y="3469800"/>
          <a:ext cx="2864629" cy="244102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alibri" pitchFamily="34" charset="0"/>
            </a:rPr>
            <a:t>Shortage of qualified professionals, e.g., HR &amp; Marketing</a:t>
          </a:r>
          <a:endParaRPr lang="en-US" sz="1600" kern="1200" dirty="0">
            <a:latin typeface="Calibri" pitchFamily="34" charset="0"/>
          </a:endParaRPr>
        </a:p>
      </dsp:txBody>
      <dsp:txXfrm>
        <a:off x="6260150" y="3469800"/>
        <a:ext cx="2864629" cy="2441027"/>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3BEC8F-3DA7-4EB5-A26E-96E4A66A41A8}">
      <dsp:nvSpPr>
        <dsp:cNvPr id="0" name=""/>
        <dsp:cNvSpPr/>
      </dsp:nvSpPr>
      <dsp:spPr>
        <a:xfrm>
          <a:off x="3375" y="482"/>
          <a:ext cx="9137249" cy="206152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Needs</a:t>
          </a:r>
          <a:endParaRPr lang="en-US" sz="6500" kern="1200" dirty="0"/>
        </a:p>
      </dsp:txBody>
      <dsp:txXfrm>
        <a:off x="3375" y="482"/>
        <a:ext cx="9137249" cy="2061529"/>
      </dsp:txXfrm>
    </dsp:sp>
    <dsp:sp modelId="{638C5276-75DE-4A23-A963-8D7DA03935FA}">
      <dsp:nvSpPr>
        <dsp:cNvPr id="0" name=""/>
        <dsp:cNvSpPr/>
      </dsp:nvSpPr>
      <dsp:spPr>
        <a:xfrm>
          <a:off x="12294" y="2251785"/>
          <a:ext cx="4375917" cy="1059028"/>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Building Management Capacity</a:t>
          </a:r>
          <a:endParaRPr lang="en-US" sz="2800" kern="1200" dirty="0"/>
        </a:p>
      </dsp:txBody>
      <dsp:txXfrm>
        <a:off x="12294" y="2251785"/>
        <a:ext cx="4375917" cy="1059028"/>
      </dsp:txXfrm>
    </dsp:sp>
    <dsp:sp modelId="{D1435B53-08DB-4C0B-983B-82B0A174D9FF}">
      <dsp:nvSpPr>
        <dsp:cNvPr id="0" name=""/>
        <dsp:cNvSpPr/>
      </dsp:nvSpPr>
      <dsp:spPr>
        <a:xfrm>
          <a:off x="12294" y="3500588"/>
          <a:ext cx="4375917" cy="206152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alibri" pitchFamily="34" charset="0"/>
            </a:rPr>
            <a:t>Skill sets</a:t>
          </a:r>
        </a:p>
        <a:p>
          <a:pPr lvl="0" algn="ctr" defTabSz="711200">
            <a:lnSpc>
              <a:spcPct val="90000"/>
            </a:lnSpc>
            <a:spcBef>
              <a:spcPct val="0"/>
            </a:spcBef>
            <a:spcAft>
              <a:spcPct val="35000"/>
            </a:spcAft>
          </a:pPr>
          <a:r>
            <a:rPr lang="en-US" sz="1600" kern="1200" dirty="0" smtClean="0">
              <a:latin typeface="Calibri" pitchFamily="34" charset="0"/>
            </a:rPr>
            <a:t>Attitudes </a:t>
          </a:r>
        </a:p>
        <a:p>
          <a:pPr lvl="0" algn="ctr" defTabSz="711200">
            <a:lnSpc>
              <a:spcPct val="90000"/>
            </a:lnSpc>
            <a:spcBef>
              <a:spcPct val="0"/>
            </a:spcBef>
            <a:spcAft>
              <a:spcPct val="35000"/>
            </a:spcAft>
          </a:pPr>
          <a:r>
            <a:rPr lang="en-US" sz="1600" kern="1200" dirty="0" smtClean="0">
              <a:latin typeface="Calibri" pitchFamily="34" charset="0"/>
            </a:rPr>
            <a:t>Role awareness &amp; execution</a:t>
          </a:r>
          <a:endParaRPr lang="en-US" sz="1600" kern="1200" dirty="0">
            <a:latin typeface="Calibri" pitchFamily="34" charset="0"/>
          </a:endParaRPr>
        </a:p>
      </dsp:txBody>
      <dsp:txXfrm>
        <a:off x="12294" y="3500588"/>
        <a:ext cx="4375917" cy="2061529"/>
      </dsp:txXfrm>
    </dsp:sp>
    <dsp:sp modelId="{C0BAAC05-C2A3-4458-ACFF-C73F71028FFC}">
      <dsp:nvSpPr>
        <dsp:cNvPr id="0" name=""/>
        <dsp:cNvSpPr/>
      </dsp:nvSpPr>
      <dsp:spPr>
        <a:xfrm>
          <a:off x="4755788" y="2251785"/>
          <a:ext cx="4375917" cy="1059028"/>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Changing Organization Cultures</a:t>
          </a:r>
          <a:endParaRPr lang="en-US" sz="2800" kern="1200" dirty="0"/>
        </a:p>
      </dsp:txBody>
      <dsp:txXfrm>
        <a:off x="4755788" y="2251785"/>
        <a:ext cx="4375917" cy="1059028"/>
      </dsp:txXfrm>
    </dsp:sp>
    <dsp:sp modelId="{4F13A7DC-BD88-44C6-A46F-D7553BE0309C}">
      <dsp:nvSpPr>
        <dsp:cNvPr id="0" name=""/>
        <dsp:cNvSpPr/>
      </dsp:nvSpPr>
      <dsp:spPr>
        <a:xfrm>
          <a:off x="4755788" y="3500588"/>
          <a:ext cx="4375917" cy="206152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alibri" pitchFamily="34" charset="0"/>
            </a:rPr>
            <a:t>Customer focus</a:t>
          </a:r>
        </a:p>
        <a:p>
          <a:pPr lvl="0" algn="ctr" defTabSz="711200">
            <a:lnSpc>
              <a:spcPct val="90000"/>
            </a:lnSpc>
            <a:spcBef>
              <a:spcPct val="0"/>
            </a:spcBef>
            <a:spcAft>
              <a:spcPct val="35000"/>
            </a:spcAft>
          </a:pPr>
          <a:r>
            <a:rPr lang="en-US" sz="1600" kern="1200" dirty="0" smtClean="0">
              <a:latin typeface="Calibri" pitchFamily="34" charset="0"/>
            </a:rPr>
            <a:t>Excellence &amp; value addition</a:t>
          </a:r>
        </a:p>
        <a:p>
          <a:pPr lvl="0" algn="ctr" defTabSz="711200">
            <a:lnSpc>
              <a:spcPct val="90000"/>
            </a:lnSpc>
            <a:spcBef>
              <a:spcPct val="0"/>
            </a:spcBef>
            <a:spcAft>
              <a:spcPct val="35000"/>
            </a:spcAft>
          </a:pPr>
          <a:r>
            <a:rPr lang="en-US" sz="1600" kern="1200" dirty="0" smtClean="0">
              <a:latin typeface="Calibri" pitchFamily="34" charset="0"/>
            </a:rPr>
            <a:t>Empowerment</a:t>
          </a:r>
        </a:p>
        <a:p>
          <a:pPr lvl="0" algn="ctr" defTabSz="711200">
            <a:lnSpc>
              <a:spcPct val="90000"/>
            </a:lnSpc>
            <a:spcBef>
              <a:spcPct val="0"/>
            </a:spcBef>
            <a:spcAft>
              <a:spcPct val="35000"/>
            </a:spcAft>
          </a:pPr>
          <a:r>
            <a:rPr lang="en-US" sz="1600" kern="1200" dirty="0" smtClean="0">
              <a:latin typeface="Calibri" pitchFamily="34" charset="0"/>
            </a:rPr>
            <a:t>Professionalism</a:t>
          </a:r>
        </a:p>
        <a:p>
          <a:pPr lvl="0" algn="ctr" defTabSz="711200">
            <a:lnSpc>
              <a:spcPct val="90000"/>
            </a:lnSpc>
            <a:spcBef>
              <a:spcPct val="0"/>
            </a:spcBef>
            <a:spcAft>
              <a:spcPct val="35000"/>
            </a:spcAft>
          </a:pPr>
          <a:r>
            <a:rPr lang="en-US" sz="1600" kern="1200" dirty="0" smtClean="0">
              <a:latin typeface="Calibri" pitchFamily="34" charset="0"/>
            </a:rPr>
            <a:t>Flexibility</a:t>
          </a:r>
        </a:p>
        <a:p>
          <a:pPr lvl="0" algn="ctr" defTabSz="711200">
            <a:lnSpc>
              <a:spcPct val="90000"/>
            </a:lnSpc>
            <a:spcBef>
              <a:spcPct val="0"/>
            </a:spcBef>
            <a:spcAft>
              <a:spcPct val="35000"/>
            </a:spcAft>
          </a:pPr>
          <a:endParaRPr lang="en-US" sz="1600" kern="1200" dirty="0">
            <a:latin typeface="Calibri" pitchFamily="34" charset="0"/>
          </a:endParaRPr>
        </a:p>
      </dsp:txBody>
      <dsp:txXfrm>
        <a:off x="4755788" y="3500588"/>
        <a:ext cx="4375917" cy="2061529"/>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93B012-8B33-489D-9709-827307F66360}">
      <dsp:nvSpPr>
        <dsp:cNvPr id="0" name=""/>
        <dsp:cNvSpPr/>
      </dsp:nvSpPr>
      <dsp:spPr>
        <a:xfrm>
          <a:off x="2315852" y="677552"/>
          <a:ext cx="4512295" cy="4512295"/>
        </a:xfrm>
        <a:prstGeom prst="blockArc">
          <a:avLst>
            <a:gd name="adj1" fmla="val 10800000"/>
            <a:gd name="adj2" fmla="val 16200000"/>
            <a:gd name="adj3" fmla="val 4643"/>
          </a:avLst>
        </a:prstGeom>
        <a:solidFill>
          <a:schemeClr val="accent2">
            <a:hueOff val="4681519"/>
            <a:satOff val="-5839"/>
            <a:lumOff val="1373"/>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F7F16BC7-3E1F-481E-B135-B98CBDC4EBC8}">
      <dsp:nvSpPr>
        <dsp:cNvPr id="0" name=""/>
        <dsp:cNvSpPr/>
      </dsp:nvSpPr>
      <dsp:spPr>
        <a:xfrm>
          <a:off x="2315852" y="677552"/>
          <a:ext cx="4512295" cy="4512295"/>
        </a:xfrm>
        <a:prstGeom prst="blockArc">
          <a:avLst>
            <a:gd name="adj1" fmla="val 5400000"/>
            <a:gd name="adj2" fmla="val 10800000"/>
            <a:gd name="adj3" fmla="val 4643"/>
          </a:avLst>
        </a:prstGeom>
        <a:solidFill>
          <a:schemeClr val="accent2">
            <a:hueOff val="3121013"/>
            <a:satOff val="-3893"/>
            <a:lumOff val="915"/>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77A430BD-E1E8-47A7-AA8D-F22335CEC077}">
      <dsp:nvSpPr>
        <dsp:cNvPr id="0" name=""/>
        <dsp:cNvSpPr/>
      </dsp:nvSpPr>
      <dsp:spPr>
        <a:xfrm>
          <a:off x="2315852" y="677552"/>
          <a:ext cx="4512295" cy="4512295"/>
        </a:xfrm>
        <a:prstGeom prst="blockArc">
          <a:avLst>
            <a:gd name="adj1" fmla="val 0"/>
            <a:gd name="adj2" fmla="val 5400000"/>
            <a:gd name="adj3" fmla="val 4643"/>
          </a:avLst>
        </a:prstGeom>
        <a:solidFill>
          <a:schemeClr val="accent2">
            <a:hueOff val="1560506"/>
            <a:satOff val="-1946"/>
            <a:lumOff val="458"/>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39F930D8-E51D-4BB9-8B26-873D170184EA}">
      <dsp:nvSpPr>
        <dsp:cNvPr id="0" name=""/>
        <dsp:cNvSpPr/>
      </dsp:nvSpPr>
      <dsp:spPr>
        <a:xfrm>
          <a:off x="2315852" y="677552"/>
          <a:ext cx="4512295" cy="4512295"/>
        </a:xfrm>
        <a:prstGeom prst="blockArc">
          <a:avLst>
            <a:gd name="adj1" fmla="val 16200000"/>
            <a:gd name="adj2" fmla="val 0"/>
            <a:gd name="adj3" fmla="val 4643"/>
          </a:avLst>
        </a:prstGeom>
        <a:solidFill>
          <a:schemeClr val="accent2">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33169AB5-3BE6-400B-A902-492E1AD30703}">
      <dsp:nvSpPr>
        <dsp:cNvPr id="0" name=""/>
        <dsp:cNvSpPr/>
      </dsp:nvSpPr>
      <dsp:spPr>
        <a:xfrm>
          <a:off x="3532807" y="1894507"/>
          <a:ext cx="2078384" cy="2078384"/>
        </a:xfrm>
        <a:prstGeom prst="ellipse">
          <a:avLst/>
        </a:prstGeom>
        <a:solidFill>
          <a:schemeClr val="accent3">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Domains</a:t>
          </a:r>
          <a:endParaRPr lang="en-US" sz="2500" kern="1200" dirty="0"/>
        </a:p>
      </dsp:txBody>
      <dsp:txXfrm>
        <a:off x="3532807" y="1894507"/>
        <a:ext cx="2078384" cy="2078384"/>
      </dsp:txXfrm>
    </dsp:sp>
    <dsp:sp modelId="{4EFBBD7C-957D-43EE-BF87-BEA2CB25DA99}">
      <dsp:nvSpPr>
        <dsp:cNvPr id="0" name=""/>
        <dsp:cNvSpPr/>
      </dsp:nvSpPr>
      <dsp:spPr>
        <a:xfrm>
          <a:off x="3844565" y="2493"/>
          <a:ext cx="1454869" cy="1454869"/>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Vision</a:t>
          </a:r>
        </a:p>
        <a:p>
          <a:pPr lvl="0" algn="ctr" defTabSz="622300">
            <a:lnSpc>
              <a:spcPct val="90000"/>
            </a:lnSpc>
            <a:spcBef>
              <a:spcPct val="0"/>
            </a:spcBef>
            <a:spcAft>
              <a:spcPct val="35000"/>
            </a:spcAft>
          </a:pPr>
          <a:r>
            <a:rPr lang="en-US" sz="1400" kern="1200" dirty="0" smtClean="0"/>
            <a:t> &amp; Strategy</a:t>
          </a:r>
          <a:endParaRPr lang="en-US" sz="1400" kern="1200" dirty="0"/>
        </a:p>
      </dsp:txBody>
      <dsp:txXfrm>
        <a:off x="3844565" y="2493"/>
        <a:ext cx="1454869" cy="1454869"/>
      </dsp:txXfrm>
    </dsp:sp>
    <dsp:sp modelId="{3D411728-0C54-43D1-BFE5-C7DD5DB99196}">
      <dsp:nvSpPr>
        <dsp:cNvPr id="0" name=""/>
        <dsp:cNvSpPr/>
      </dsp:nvSpPr>
      <dsp:spPr>
        <a:xfrm>
          <a:off x="6048337" y="2206265"/>
          <a:ext cx="1454869" cy="1454869"/>
        </a:xfrm>
        <a:prstGeom prst="ellipse">
          <a:avLst/>
        </a:prstGeom>
        <a:solidFill>
          <a:schemeClr val="accent2">
            <a:hueOff val="1560506"/>
            <a:satOff val="-1946"/>
            <a:lumOff val="45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Structure</a:t>
          </a:r>
          <a:endParaRPr lang="en-US" sz="1400" kern="1200" dirty="0"/>
        </a:p>
      </dsp:txBody>
      <dsp:txXfrm>
        <a:off x="6048337" y="2206265"/>
        <a:ext cx="1454869" cy="1454869"/>
      </dsp:txXfrm>
    </dsp:sp>
    <dsp:sp modelId="{57F3EBB5-E7AA-4CE4-B53D-B74D3F8CF2FE}">
      <dsp:nvSpPr>
        <dsp:cNvPr id="0" name=""/>
        <dsp:cNvSpPr/>
      </dsp:nvSpPr>
      <dsp:spPr>
        <a:xfrm>
          <a:off x="3844565" y="4410037"/>
          <a:ext cx="1454869" cy="1454869"/>
        </a:xfrm>
        <a:prstGeom prst="ellipse">
          <a:avLst/>
        </a:prstGeom>
        <a:solidFill>
          <a:schemeClr val="accent2">
            <a:hueOff val="3121013"/>
            <a:satOff val="-3893"/>
            <a:lumOff val="91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Culture</a:t>
          </a:r>
          <a:endParaRPr lang="en-US" sz="1400" kern="1200" dirty="0"/>
        </a:p>
      </dsp:txBody>
      <dsp:txXfrm>
        <a:off x="3844565" y="4410037"/>
        <a:ext cx="1454869" cy="1454869"/>
      </dsp:txXfrm>
    </dsp:sp>
    <dsp:sp modelId="{AFC51EE3-4C9D-4D1E-AE70-75A1FC3CE86C}">
      <dsp:nvSpPr>
        <dsp:cNvPr id="0" name=""/>
        <dsp:cNvSpPr/>
      </dsp:nvSpPr>
      <dsp:spPr>
        <a:xfrm>
          <a:off x="1640793" y="2206265"/>
          <a:ext cx="1454869" cy="1454869"/>
        </a:xfrm>
        <a:prstGeom prst="ellipse">
          <a:avLst/>
        </a:prstGeom>
        <a:solidFill>
          <a:schemeClr val="accent1">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Leadership</a:t>
          </a:r>
          <a:endParaRPr lang="en-US" sz="1400" kern="1200" dirty="0"/>
        </a:p>
      </dsp:txBody>
      <dsp:txXfrm>
        <a:off x="1640793" y="2206265"/>
        <a:ext cx="1454869" cy="145486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atin typeface="Arial" pitchFamily="34" charset="0"/>
              </a:defRPr>
            </a:lvl1pPr>
          </a:lstStyle>
          <a:p>
            <a:pPr>
              <a:defRPr/>
            </a:pPr>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atin typeface="Arial" pitchFamily="34" charset="0"/>
              </a:defRPr>
            </a:lvl1pPr>
          </a:lstStyle>
          <a:p>
            <a:pPr>
              <a:defRPr/>
            </a:pPr>
            <a:fld id="{DDF876F3-5676-4F33-B7BE-501A27624B7D}" type="datetimeFigureOut">
              <a:rPr lang="ar-EG"/>
              <a:pPr>
                <a:defRPr/>
              </a:pPr>
              <a:t>16/12/1431</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EG"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atin typeface="Arial" pitchFamily="34" charset="0"/>
              </a:defRPr>
            </a:lvl1pPr>
          </a:lstStyle>
          <a:p>
            <a:pPr>
              <a:defRPr/>
            </a:pPr>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atin typeface="Arial" pitchFamily="34" charset="0"/>
              </a:defRPr>
            </a:lvl1pPr>
          </a:lstStyle>
          <a:p>
            <a:pPr>
              <a:defRPr/>
            </a:pPr>
            <a:fld id="{8DF501A9-A31E-4698-884D-A621D6ACA5B2}" type="slidenum">
              <a:rPr lang="ar-EG"/>
              <a:pPr>
                <a:defRPr/>
              </a:pPr>
              <a:t>‹#›</a:t>
            </a:fld>
            <a:endParaRPr lang="ar-EG"/>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a:lstStyle/>
          <a:p>
            <a:pPr algn="l"/>
            <a:r>
              <a:rPr lang="en-US" smtClean="0"/>
              <a:t>Facilitator asks participants to write down the questions on post-it notes that you hope to have answered at the end of this orientation (one question per post-it note)</a:t>
            </a:r>
          </a:p>
          <a:p>
            <a:pPr algn="l"/>
            <a:r>
              <a:rPr lang="en-US" smtClean="0"/>
              <a:t>Facilitator groups related questions on board and adds label to related question (e.g., “Skopos Offerings”)</a:t>
            </a:r>
          </a:p>
          <a:p>
            <a:pPr algn="l"/>
            <a:r>
              <a:rPr lang="en-US" smtClean="0"/>
              <a:t>Facilitator sets expectations of which questions will or will not be answered during orientation, as well as where they can find the answers to the questions that will not be answered</a:t>
            </a:r>
          </a:p>
          <a:p>
            <a:pPr algn="l"/>
            <a:r>
              <a:rPr lang="en-US" smtClean="0"/>
              <a:t>Facilitator comprehensively explains objectives of orientation (see above) as well as the agenda for coming days and welcomes feedback</a:t>
            </a:r>
          </a:p>
        </p:txBody>
      </p:sp>
      <p:sp>
        <p:nvSpPr>
          <p:cNvPr id="171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CBBF30-5B2B-40DD-9023-94AD1CF9E5E2}" type="slidenum">
              <a:rPr lang="ar-EG" smtClean="0">
                <a:latin typeface="Arial" charset="0"/>
              </a:rPr>
              <a:pPr/>
              <a:t>2</a:t>
            </a:fld>
            <a:endParaRPr lang="ar-EG"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0227"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1251"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2275"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3299"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23"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5347"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6371"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7395"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8419"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9443"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a:lstStyle/>
          <a:p>
            <a:pPr algn="l"/>
            <a:r>
              <a:rPr lang="en-US" smtClean="0"/>
              <a:t>Have the participants interview each other </a:t>
            </a:r>
          </a:p>
        </p:txBody>
      </p:sp>
      <p:sp>
        <p:nvSpPr>
          <p:cNvPr id="172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43D1C7-0728-4048-A584-266C5082BCA3}" type="slidenum">
              <a:rPr lang="ar-EG" smtClean="0">
                <a:latin typeface="Arial" charset="0"/>
              </a:rPr>
              <a:pPr/>
              <a:t>8</a:t>
            </a:fld>
            <a:endParaRPr lang="ar-EG"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0467"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1491"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2515"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3539"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63"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5587"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6611"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7635"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8659"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9683"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pPr algn="l"/>
            <a:r>
              <a:rPr lang="en-US" smtClean="0"/>
              <a:t>Using the Google Spreadsheet, randomly assign 3 to 5 skoposians to each inductee to call, interview, and report back to the team.  The facilitator can also set a target for individuals to have lunch/dinner with at least 1 skoposian by the end of the week.</a:t>
            </a:r>
          </a:p>
        </p:txBody>
      </p:sp>
      <p:sp>
        <p:nvSpPr>
          <p:cNvPr id="173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F91474-F22B-4C1A-B55C-7DBB8720CF2A}" type="slidenum">
              <a:rPr lang="ar-EG" smtClean="0">
                <a:latin typeface="Arial" charset="0"/>
              </a:rPr>
              <a:pPr/>
              <a:t>9</a:t>
            </a:fld>
            <a:endParaRPr lang="ar-EG"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0707"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1731"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2755"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3779"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03" name="Rectangle 3"/>
          <p:cNvSpPr>
            <a:spLocks noGrp="1" noChangeArrowheads="1"/>
          </p:cNvSpPr>
          <p:nvPr>
            <p:ph type="body" idx="1"/>
          </p:nvPr>
        </p:nvSpPr>
        <p:spPr bwMode="auto">
          <a:noFill/>
        </p:spPr>
        <p:txBody>
          <a:bodyPr/>
          <a:lstStyle/>
          <a:p>
            <a:r>
              <a:rPr lang="en-US" smtClean="0">
                <a:cs typeface="Arial" charset="0"/>
              </a:rPr>
              <a:t>Change the 3</a:t>
            </a:r>
            <a:r>
              <a:rPr lang="en-US" baseline="30000" smtClean="0">
                <a:cs typeface="Arial" charset="0"/>
              </a:rPr>
              <a:t>rd</a:t>
            </a:r>
            <a:r>
              <a:rPr lang="en-US" smtClean="0">
                <a:cs typeface="Arial" charset="0"/>
              </a:rPr>
              <a:t> one to:  Zain to inspire significant national and regional development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a:lstStyle/>
          <a:p>
            <a:endParaRPr lang="en-US" smtClean="0">
              <a:cs typeface="Arial" charset="0"/>
            </a:endParaRPr>
          </a:p>
        </p:txBody>
      </p:sp>
      <p:sp>
        <p:nvSpPr>
          <p:cNvPr id="205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EB2DAC-9692-46D2-893A-A6721596DEF5}" type="slidenum">
              <a:rPr lang="ar-SA" smtClean="0">
                <a:latin typeface="Arial" charset="0"/>
              </a:rPr>
              <a:pPr/>
              <a:t>45</a:t>
            </a:fld>
            <a:endParaRPr lang="en-US" smtClean="0">
              <a:latin typeface="Arial" charset="0"/>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p:spPr>
      </p:sp>
      <p:sp>
        <p:nvSpPr>
          <p:cNvPr id="206851" name="Notes Placeholder 2"/>
          <p:cNvSpPr>
            <a:spLocks noGrp="1"/>
          </p:cNvSpPr>
          <p:nvPr>
            <p:ph type="body" idx="1"/>
          </p:nvPr>
        </p:nvSpPr>
        <p:spPr bwMode="auto">
          <a:noFill/>
        </p:spPr>
        <p:txBody>
          <a:bodyPr/>
          <a:lstStyle/>
          <a:p>
            <a:endParaRPr lang="en-US" smtClean="0">
              <a:cs typeface="Arial" charset="0"/>
            </a:endParaRPr>
          </a:p>
        </p:txBody>
      </p:sp>
      <p:sp>
        <p:nvSpPr>
          <p:cNvPr id="206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B031F0-52FB-49F3-B79F-A3F51FE32B85}" type="slidenum">
              <a:rPr lang="ar-SA" smtClean="0">
                <a:latin typeface="Arial" charset="0"/>
              </a:rPr>
              <a:pPr/>
              <a:t>46</a:t>
            </a:fld>
            <a:endParaRPr lang="en-US" smtClean="0">
              <a:latin typeface="Arial" charset="0"/>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lstStyle/>
          <a:p>
            <a:endParaRPr lang="en-US" smtClean="0">
              <a:cs typeface="Arial" charset="0"/>
            </a:endParaRPr>
          </a:p>
        </p:txBody>
      </p:sp>
      <p:sp>
        <p:nvSpPr>
          <p:cNvPr id="207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C98EBE-043E-46B1-9E2F-6A7B76F80490}" type="slidenum">
              <a:rPr lang="ar-SA" smtClean="0">
                <a:latin typeface="Arial" charset="0"/>
              </a:rPr>
              <a:pPr/>
              <a:t>47</a:t>
            </a:fld>
            <a:endParaRPr lang="en-US" smtClean="0">
              <a:latin typeface="Arial" charset="0"/>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p:spPr>
      </p:sp>
      <p:sp>
        <p:nvSpPr>
          <p:cNvPr id="208899" name="Notes Placeholder 2"/>
          <p:cNvSpPr>
            <a:spLocks noGrp="1"/>
          </p:cNvSpPr>
          <p:nvPr>
            <p:ph type="body" idx="1"/>
          </p:nvPr>
        </p:nvSpPr>
        <p:spPr bwMode="auto">
          <a:noFill/>
        </p:spPr>
        <p:txBody>
          <a:bodyPr/>
          <a:lstStyle/>
          <a:p>
            <a:endParaRPr lang="en-US" smtClean="0">
              <a:cs typeface="Arial" charset="0"/>
            </a:endParaRPr>
          </a:p>
        </p:txBody>
      </p:sp>
      <p:sp>
        <p:nvSpPr>
          <p:cNvPr id="208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A50FE3-DCA7-4C28-8339-FC19CA84341B}" type="slidenum">
              <a:rPr lang="ar-SA" smtClean="0">
                <a:latin typeface="Arial" charset="0"/>
              </a:rPr>
              <a:pPr/>
              <a:t>48</a:t>
            </a:fld>
            <a:endParaRPr lang="en-US" smtClean="0">
              <a:latin typeface="Arial" charset="0"/>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p:spPr>
      </p:sp>
      <p:sp>
        <p:nvSpPr>
          <p:cNvPr id="209923" name="Notes Placeholder 2"/>
          <p:cNvSpPr>
            <a:spLocks noGrp="1"/>
          </p:cNvSpPr>
          <p:nvPr>
            <p:ph type="body" idx="1"/>
          </p:nvPr>
        </p:nvSpPr>
        <p:spPr bwMode="auto">
          <a:noFill/>
        </p:spPr>
        <p:txBody>
          <a:bodyPr/>
          <a:lstStyle/>
          <a:p>
            <a:endParaRPr lang="en-US" smtClean="0">
              <a:cs typeface="Arial" charset="0"/>
            </a:endParaRPr>
          </a:p>
        </p:txBody>
      </p:sp>
      <p:sp>
        <p:nvSpPr>
          <p:cNvPr id="209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2ED4C8-39D1-4343-B89E-D6884323B9AF}" type="slidenum">
              <a:rPr lang="ar-SA" smtClean="0">
                <a:latin typeface="Arial" charset="0"/>
              </a:rPr>
              <a:pPr/>
              <a:t>49</a:t>
            </a:fld>
            <a:endParaRPr 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TextEdit="1"/>
          </p:cNvSpPr>
          <p:nvPr>
            <p:ph type="sldImg"/>
          </p:nvPr>
        </p:nvSpPr>
        <p:spPr bwMode="auto">
          <a:noFill/>
          <a:ln>
            <a:solidFill>
              <a:srgbClr val="000000"/>
            </a:solidFill>
            <a:miter lim="800000"/>
            <a:headEnd/>
            <a:tailEnd/>
          </a:ln>
        </p:spPr>
      </p:sp>
      <p:sp>
        <p:nvSpPr>
          <p:cNvPr id="174083" name="Rectangle 3"/>
          <p:cNvSpPr>
            <a:spLocks noGrp="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p:spPr>
      </p:sp>
      <p:sp>
        <p:nvSpPr>
          <p:cNvPr id="210947" name="Notes Placeholder 2"/>
          <p:cNvSpPr>
            <a:spLocks noGrp="1"/>
          </p:cNvSpPr>
          <p:nvPr>
            <p:ph type="body" idx="1"/>
          </p:nvPr>
        </p:nvSpPr>
        <p:spPr bwMode="auto">
          <a:noFill/>
        </p:spPr>
        <p:txBody>
          <a:bodyPr/>
          <a:lstStyle/>
          <a:p>
            <a:endParaRPr lang="en-US" smtClean="0">
              <a:cs typeface="Arial" charset="0"/>
            </a:endParaRPr>
          </a:p>
        </p:txBody>
      </p:sp>
      <p:sp>
        <p:nvSpPr>
          <p:cNvPr id="210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9B1CEE-3DBD-47B0-9282-1ABB709660A9}" type="slidenum">
              <a:rPr lang="ar-SA" smtClean="0">
                <a:latin typeface="Arial" charset="0"/>
              </a:rPr>
              <a:pPr/>
              <a:t>50</a:t>
            </a:fld>
            <a:endParaRPr lang="en-US" smtClean="0">
              <a:latin typeface="Arial" charset="0"/>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1971"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2995"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4019" name="Rectangle 3"/>
          <p:cNvSpPr>
            <a:spLocks noGrp="1" noChangeArrowheads="1"/>
          </p:cNvSpPr>
          <p:nvPr>
            <p:ph type="body" idx="1"/>
          </p:nvPr>
        </p:nvSpPr>
        <p:spPr bwMode="auto">
          <a:noFill/>
        </p:spPr>
        <p:txBody>
          <a:bodyPr/>
          <a:lstStyle/>
          <a:p>
            <a:pPr algn="l"/>
            <a:r>
              <a:rPr lang="en-US" smtClean="0">
                <a:cs typeface="Arial" charset="0"/>
              </a:rPr>
              <a:t>Pink on white will not show up</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43" name="Rectangle 3"/>
          <p:cNvSpPr>
            <a:spLocks noGrp="1" noChangeArrowheads="1"/>
          </p:cNvSpPr>
          <p:nvPr>
            <p:ph type="body" idx="1"/>
          </p:nvPr>
        </p:nvSpPr>
        <p:spPr bwMode="auto">
          <a:noFill/>
        </p:spPr>
        <p:txBody>
          <a:bodyPr/>
          <a:lstStyle/>
          <a:p>
            <a:pPr algn="l"/>
            <a:r>
              <a:rPr lang="en-US" smtClean="0">
                <a:cs typeface="Arial" charset="0"/>
              </a:rPr>
              <a:t>Change color of text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6067"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7091"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8115"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9139"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p:spPr>
      </p:sp>
      <p:sp>
        <p:nvSpPr>
          <p:cNvPr id="220163" name="Notes Placeholder 2"/>
          <p:cNvSpPr>
            <a:spLocks noGrp="1"/>
          </p:cNvSpPr>
          <p:nvPr>
            <p:ph type="body" idx="1"/>
          </p:nvPr>
        </p:nvSpPr>
        <p:spPr bwMode="auto">
          <a:noFill/>
        </p:spPr>
        <p:txBody>
          <a:bodyPr/>
          <a:lstStyle/>
          <a:p>
            <a:endParaRPr lang="en-US" smtClean="0">
              <a:cs typeface="Arial" charset="0"/>
            </a:endParaRPr>
          </a:p>
        </p:txBody>
      </p:sp>
      <p:sp>
        <p:nvSpPr>
          <p:cNvPr id="220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C7521D-542D-4E46-84BC-E08AD0B8E19B}" type="slidenum">
              <a:rPr lang="ar-SA" smtClean="0">
                <a:latin typeface="Arial" charset="0"/>
              </a:rPr>
              <a:pPr/>
              <a:t>59</a:t>
            </a:fld>
            <a:endParaRPr lang="en-U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a:lstStyle/>
          <a:p>
            <a:r>
              <a:rPr lang="en-US" smtClean="0"/>
              <a:t>Core motivation method excercise</a:t>
            </a:r>
          </a:p>
        </p:txBody>
      </p:sp>
      <p:sp>
        <p:nvSpPr>
          <p:cNvPr id="175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D73927-F8AF-4035-94C0-7FF63EE26862}" type="slidenum">
              <a:rPr lang="en-US" smtClean="0">
                <a:latin typeface="Arial" charset="0"/>
              </a:rPr>
              <a:pPr/>
              <a:t>12</a:t>
            </a:fld>
            <a:endParaRPr lang="en-US" smtClean="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1187"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2211"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3235"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4259"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283"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6307"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7331"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8355"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9379"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0403"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1" name="Notes Placeholder 2"/>
          <p:cNvSpPr>
            <a:spLocks noGrp="1"/>
          </p:cNvSpPr>
          <p:nvPr>
            <p:ph type="body" idx="1"/>
          </p:nvPr>
        </p:nvSpPr>
        <p:spPr bwMode="auto">
          <a:noFill/>
        </p:spPr>
        <p:txBody>
          <a:bodyPr/>
          <a:lstStyle/>
          <a:p>
            <a:endParaRPr lang="en-US" smtClean="0"/>
          </a:p>
        </p:txBody>
      </p:sp>
      <p:sp>
        <p:nvSpPr>
          <p:cNvPr id="176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8C74B9-5E27-4F16-8156-E5629770A67D}" type="slidenum">
              <a:rPr lang="ar-EG" smtClean="0">
                <a:latin typeface="Arial" charset="0"/>
              </a:rPr>
              <a:pPr/>
              <a:t>15</a:t>
            </a:fld>
            <a:endParaRPr lang="ar-EG" smtClean="0">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1427"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TextEdit="1"/>
          </p:cNvSpPr>
          <p:nvPr>
            <p:ph type="sldImg"/>
          </p:nvPr>
        </p:nvSpPr>
        <p:spPr bwMode="auto">
          <a:noFill/>
          <a:ln>
            <a:solidFill>
              <a:srgbClr val="000000"/>
            </a:solidFill>
            <a:miter lim="800000"/>
            <a:headEnd/>
            <a:tailEnd/>
          </a:ln>
        </p:spPr>
      </p:sp>
      <p:sp>
        <p:nvSpPr>
          <p:cNvPr id="232451" name="Rectangle 3"/>
          <p:cNvSpPr>
            <a:spLocks noGrp="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p:spPr>
      </p:sp>
      <p:sp>
        <p:nvSpPr>
          <p:cNvPr id="233475" name="Notes Placeholder 2"/>
          <p:cNvSpPr>
            <a:spLocks noGrp="1"/>
          </p:cNvSpPr>
          <p:nvPr>
            <p:ph type="body" idx="1"/>
          </p:nvPr>
        </p:nvSpPr>
        <p:spPr bwMode="auto">
          <a:noFill/>
        </p:spPr>
        <p:txBody>
          <a:bodyPr/>
          <a:lstStyle/>
          <a:p>
            <a:pPr algn="l"/>
            <a:r>
              <a:rPr lang="en-US" smtClean="0"/>
              <a:t>Could we add in </a:t>
            </a:r>
          </a:p>
          <a:p>
            <a:pPr algn="l"/>
            <a:r>
              <a:rPr lang="en-US" smtClean="0"/>
              <a:t> Point 1: Could you please mention the change management part??</a:t>
            </a:r>
          </a:p>
          <a:p>
            <a:pPr algn="l"/>
            <a:r>
              <a:rPr lang="en-US" smtClean="0"/>
              <a:t>That we are specialized in helping organizations manage major changes occurring and build stronger and more performance oriented cultures</a:t>
            </a:r>
          </a:p>
          <a:p>
            <a:pPr algn="l"/>
            <a:r>
              <a:rPr lang="en-US" smtClean="0"/>
              <a:t>point 4: that though we have international experience we focus on providing it in a customized “locally fit “ way to our clients. </a:t>
            </a:r>
          </a:p>
          <a:p>
            <a:pPr algn="l"/>
            <a:endParaRPr lang="en-US" smtClean="0"/>
          </a:p>
        </p:txBody>
      </p:sp>
      <p:sp>
        <p:nvSpPr>
          <p:cNvPr id="233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ABC8DD-1ADA-4F09-8D14-C9EA30B51203}" type="slidenum">
              <a:rPr lang="ar-EG" smtClean="0">
                <a:latin typeface="Arial" charset="0"/>
              </a:rPr>
              <a:pPr/>
              <a:t>73</a:t>
            </a:fld>
            <a:endParaRPr lang="ar-EG" smtClean="0">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p:spPr>
      </p:sp>
      <p:sp>
        <p:nvSpPr>
          <p:cNvPr id="234499" name="Notes Placeholder 2"/>
          <p:cNvSpPr>
            <a:spLocks noGrp="1"/>
          </p:cNvSpPr>
          <p:nvPr>
            <p:ph type="body" idx="1"/>
          </p:nvPr>
        </p:nvSpPr>
        <p:spPr bwMode="auto">
          <a:noFill/>
        </p:spPr>
        <p:txBody>
          <a:bodyPr/>
          <a:lstStyle/>
          <a:p>
            <a:endParaRPr lang="en-US" smtClean="0"/>
          </a:p>
        </p:txBody>
      </p:sp>
      <p:sp>
        <p:nvSpPr>
          <p:cNvPr id="234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A62741-886A-4DF2-8F48-DC0715432A58}" type="slidenum">
              <a:rPr lang="ar-EG" smtClean="0">
                <a:latin typeface="Arial" charset="0"/>
              </a:rPr>
              <a:pPr/>
              <a:t>74</a:t>
            </a:fld>
            <a:endParaRPr lang="ar-EG" smtClean="0">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TextEdit="1"/>
          </p:cNvSpPr>
          <p:nvPr>
            <p:ph type="sldImg"/>
          </p:nvPr>
        </p:nvSpPr>
        <p:spPr bwMode="auto">
          <a:noFill/>
          <a:ln>
            <a:solidFill>
              <a:srgbClr val="000000"/>
            </a:solidFill>
            <a:miter lim="800000"/>
            <a:headEnd/>
            <a:tailEnd/>
          </a:ln>
        </p:spPr>
      </p:sp>
      <p:sp>
        <p:nvSpPr>
          <p:cNvPr id="258051" name="Rectangle 3"/>
          <p:cNvSpPr>
            <a:spLocks noGrp="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bwMode="auto">
          <a:noFill/>
          <a:ln>
            <a:solidFill>
              <a:srgbClr val="000000"/>
            </a:solidFill>
            <a:miter lim="800000"/>
            <a:headEnd/>
            <a:tailEnd/>
          </a:ln>
        </p:spPr>
      </p:sp>
      <p:sp>
        <p:nvSpPr>
          <p:cNvPr id="259075" name="Notes Placeholder 2"/>
          <p:cNvSpPr>
            <a:spLocks noGrp="1"/>
          </p:cNvSpPr>
          <p:nvPr>
            <p:ph type="body" idx="1"/>
          </p:nvPr>
        </p:nvSpPr>
        <p:spPr bwMode="auto">
          <a:noFill/>
        </p:spPr>
        <p:txBody>
          <a:bodyPr/>
          <a:lstStyle/>
          <a:p>
            <a:pPr algn="l"/>
            <a:r>
              <a:rPr lang="en-US" smtClean="0"/>
              <a:t>This is intentionally small and hard to read.</a:t>
            </a:r>
          </a:p>
        </p:txBody>
      </p:sp>
      <p:sp>
        <p:nvSpPr>
          <p:cNvPr id="2590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8A0C84-657E-4C20-B8C9-4A84ACB74C03}" type="slidenum">
              <a:rPr lang="ar-EG" smtClean="0">
                <a:latin typeface="Arial" charset="0"/>
              </a:rPr>
              <a:pPr/>
              <a:t>82</a:t>
            </a:fld>
            <a:endParaRPr lang="ar-EG" smtClean="0">
              <a:latin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algn="l" rtl="0">
              <a:defRPr/>
            </a:pPr>
            <a:r>
              <a:rPr lang="en-US" dirty="0" smtClean="0"/>
              <a:t>Point 1: Personal family comes first and our </a:t>
            </a:r>
            <a:r>
              <a:rPr lang="en-US" dirty="0" err="1" smtClean="0"/>
              <a:t>skopos</a:t>
            </a:r>
            <a:r>
              <a:rPr lang="en-US" dirty="0" smtClean="0"/>
              <a:t> “extended family” comes next. (I just think “people come first” is so cliché’”</a:t>
            </a:r>
          </a:p>
          <a:p>
            <a:pPr algn="l" rtl="0">
              <a:defRPr/>
            </a:pPr>
            <a:r>
              <a:rPr lang="en-US" dirty="0" smtClean="0"/>
              <a:t>Point 2:where are the “very close to each </a:t>
            </a:r>
            <a:r>
              <a:rPr lang="en-US" dirty="0" err="1" smtClean="0"/>
              <a:t>other”part</a:t>
            </a:r>
            <a:r>
              <a:rPr lang="en-US" dirty="0" smtClean="0"/>
              <a:t>??!!</a:t>
            </a:r>
          </a:p>
          <a:p>
            <a:pPr algn="l" rtl="0">
              <a:defRPr/>
            </a:pPr>
            <a:r>
              <a:rPr lang="en-US" dirty="0" smtClean="0"/>
              <a:t>Could you possibly add another slide with some of our other beliefs?? </a:t>
            </a:r>
          </a:p>
        </p:txBody>
      </p:sp>
      <p:sp>
        <p:nvSpPr>
          <p:cNvPr id="260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E3B7BF-8B7E-4B60-B2EB-D251AB2757F6}" type="slidenum">
              <a:rPr lang="ar-EG" smtClean="0">
                <a:latin typeface="Arial" charset="0"/>
              </a:rPr>
              <a:pPr/>
              <a:t>87</a:t>
            </a:fld>
            <a:endParaRPr lang="ar-EG" smtClean="0">
              <a:latin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bwMode="auto">
          <a:noFill/>
          <a:ln>
            <a:solidFill>
              <a:srgbClr val="000000"/>
            </a:solidFill>
            <a:miter lim="800000"/>
            <a:headEnd/>
            <a:tailEnd/>
          </a:ln>
        </p:spPr>
      </p:sp>
      <p:sp>
        <p:nvSpPr>
          <p:cNvPr id="261123" name="Notes Placeholder 2"/>
          <p:cNvSpPr>
            <a:spLocks noGrp="1"/>
          </p:cNvSpPr>
          <p:nvPr>
            <p:ph type="body" idx="1"/>
          </p:nvPr>
        </p:nvSpPr>
        <p:spPr bwMode="auto">
          <a:noFill/>
        </p:spPr>
        <p:txBody>
          <a:bodyPr/>
          <a:lstStyle/>
          <a:p>
            <a:endParaRPr lang="en-US" smtClean="0"/>
          </a:p>
        </p:txBody>
      </p:sp>
      <p:sp>
        <p:nvSpPr>
          <p:cNvPr id="261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DA1EAD-136B-44DA-A907-1BFC944B29FE}" type="slidenum">
              <a:rPr lang="ar-EG" smtClean="0">
                <a:latin typeface="Arial" charset="0"/>
              </a:rPr>
              <a:pPr/>
              <a:t>90</a:t>
            </a:fld>
            <a:endParaRPr lang="ar-EG" smtClean="0">
              <a:latin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bwMode="auto">
          <a:noFill/>
          <a:ln>
            <a:solidFill>
              <a:srgbClr val="000000"/>
            </a:solidFill>
            <a:miter lim="800000"/>
            <a:headEnd/>
            <a:tailEnd/>
          </a:ln>
        </p:spPr>
      </p:sp>
      <p:sp>
        <p:nvSpPr>
          <p:cNvPr id="262147" name="Notes Placeholder 2"/>
          <p:cNvSpPr>
            <a:spLocks noGrp="1"/>
          </p:cNvSpPr>
          <p:nvPr>
            <p:ph type="body" idx="1"/>
          </p:nvPr>
        </p:nvSpPr>
        <p:spPr bwMode="auto">
          <a:noFill/>
        </p:spPr>
        <p:txBody>
          <a:bodyPr/>
          <a:lstStyle/>
          <a:p>
            <a:endParaRPr lang="en-US" smtClean="0"/>
          </a:p>
        </p:txBody>
      </p:sp>
      <p:sp>
        <p:nvSpPr>
          <p:cNvPr id="262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19FABA-9925-44A6-AA48-8EDE7B555777}" type="slidenum">
              <a:rPr lang="ar-EG" smtClean="0">
                <a:latin typeface="Arial" charset="0"/>
              </a:rPr>
              <a:pPr/>
              <a:t>91</a:t>
            </a:fld>
            <a:endParaRPr lang="ar-EG" smtClean="0">
              <a:latin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noFill/>
          <a:ln>
            <a:solidFill>
              <a:srgbClr val="000000"/>
            </a:solidFill>
            <a:miter lim="800000"/>
            <a:headEnd/>
            <a:tailEnd/>
          </a:ln>
        </p:spPr>
      </p:sp>
      <p:sp>
        <p:nvSpPr>
          <p:cNvPr id="263171" name="Notes Placeholder 2"/>
          <p:cNvSpPr>
            <a:spLocks noGrp="1"/>
          </p:cNvSpPr>
          <p:nvPr>
            <p:ph type="body" idx="1"/>
          </p:nvPr>
        </p:nvSpPr>
        <p:spPr bwMode="auto">
          <a:noFill/>
        </p:spPr>
        <p:txBody>
          <a:bodyPr/>
          <a:lstStyle/>
          <a:p>
            <a:pPr algn="l" rtl="0"/>
            <a:r>
              <a:rPr lang="en-US" smtClean="0"/>
              <a:t>How about a brief explanation of how do we integrate all four ? What is the purple circle “success: Transformation??</a:t>
            </a:r>
            <a:endParaRPr lang="ar-EG" smtClean="0"/>
          </a:p>
        </p:txBody>
      </p:sp>
      <p:sp>
        <p:nvSpPr>
          <p:cNvPr id="263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3E17BF-00B2-47AB-B397-B7709B3133E9}" type="slidenum">
              <a:rPr lang="ar-EG" smtClean="0">
                <a:latin typeface="Arial" charset="0"/>
              </a:rPr>
              <a:pPr/>
              <a:t>92</a:t>
            </a:fld>
            <a:endParaRPr lang="ar-EG"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a:lstStyle/>
          <a:p>
            <a:endParaRPr lang="en-US" smtClean="0"/>
          </a:p>
        </p:txBody>
      </p:sp>
      <p:sp>
        <p:nvSpPr>
          <p:cNvPr id="177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C164F7-587B-49FD-BC88-46C2B6376F29}" type="slidenum">
              <a:rPr lang="ar-EG" smtClean="0">
                <a:latin typeface="Arial" charset="0"/>
              </a:rPr>
              <a:pPr/>
              <a:t>16</a:t>
            </a:fld>
            <a:endParaRPr lang="ar-EG" smtClean="0">
              <a:latin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55000" lnSpcReduction="20000"/>
          </a:bodyPr>
          <a:lstStyle/>
          <a:p>
            <a:pPr algn="l" rtl="0" eaLnBrk="1" hangingPunct="1">
              <a:lnSpc>
                <a:spcPct val="80000"/>
              </a:lnSpc>
              <a:defRPr/>
            </a:pPr>
            <a:r>
              <a:rPr lang="en-US" dirty="0" smtClean="0"/>
              <a:t>2</a:t>
            </a:r>
            <a:r>
              <a:rPr lang="en-US" baseline="30000" dirty="0" smtClean="0"/>
              <a:t>nd</a:t>
            </a:r>
            <a:r>
              <a:rPr lang="en-US" dirty="0" smtClean="0"/>
              <a:t> point, could we amend the organization need into org. business needs?</a:t>
            </a:r>
          </a:p>
          <a:p>
            <a:pPr algn="l" rtl="0" eaLnBrk="1" hangingPunct="1">
              <a:lnSpc>
                <a:spcPct val="80000"/>
              </a:lnSpc>
              <a:defRPr/>
            </a:pPr>
            <a:r>
              <a:rPr lang="en-US" dirty="0" smtClean="0"/>
              <a:t>Last point, could we replace human resources with human capital… so no one would take the impression we are HR consultants.</a:t>
            </a:r>
            <a:endParaRPr lang="ar-EG" dirty="0"/>
          </a:p>
        </p:txBody>
      </p:sp>
      <p:sp>
        <p:nvSpPr>
          <p:cNvPr id="264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6BBDAB-DA87-4255-9ED5-AD77917722DB}" type="slidenum">
              <a:rPr lang="ar-EG" smtClean="0">
                <a:latin typeface="Arial" charset="0"/>
              </a:rPr>
              <a:pPr/>
              <a:t>93</a:t>
            </a:fld>
            <a:endParaRPr lang="ar-EG" smtClean="0">
              <a:latin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bwMode="auto">
          <a:noFill/>
          <a:ln>
            <a:solidFill>
              <a:srgbClr val="000000"/>
            </a:solidFill>
            <a:miter lim="800000"/>
            <a:headEnd/>
            <a:tailEnd/>
          </a:ln>
        </p:spPr>
      </p:sp>
      <p:sp>
        <p:nvSpPr>
          <p:cNvPr id="265219" name="Notes Placeholder 2"/>
          <p:cNvSpPr>
            <a:spLocks noGrp="1"/>
          </p:cNvSpPr>
          <p:nvPr>
            <p:ph type="body" idx="1"/>
          </p:nvPr>
        </p:nvSpPr>
        <p:spPr bwMode="auto">
          <a:noFill/>
        </p:spPr>
        <p:txBody>
          <a:bodyPr/>
          <a:lstStyle/>
          <a:p>
            <a:r>
              <a:rPr lang="en-US" smtClean="0"/>
              <a:t>I really believe we can add much more to this slide.</a:t>
            </a:r>
          </a:p>
        </p:txBody>
      </p:sp>
      <p:sp>
        <p:nvSpPr>
          <p:cNvPr id="265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631519-690E-40A8-937A-518A7382926E}" type="slidenum">
              <a:rPr lang="ar-EG" smtClean="0">
                <a:latin typeface="Arial" charset="0"/>
              </a:rPr>
              <a:pPr/>
              <a:t>94</a:t>
            </a:fld>
            <a:endParaRPr lang="ar-EG" smtClean="0">
              <a:latin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noFill/>
          <a:ln>
            <a:solidFill>
              <a:srgbClr val="000000"/>
            </a:solidFill>
            <a:miter lim="800000"/>
            <a:headEnd/>
            <a:tailEnd/>
          </a:ln>
        </p:spPr>
      </p:sp>
      <p:sp>
        <p:nvSpPr>
          <p:cNvPr id="272387" name="Notes Placeholder 2"/>
          <p:cNvSpPr>
            <a:spLocks noGrp="1"/>
          </p:cNvSpPr>
          <p:nvPr>
            <p:ph type="body" idx="1"/>
          </p:nvPr>
        </p:nvSpPr>
        <p:spPr bwMode="auto">
          <a:noFill/>
        </p:spPr>
        <p:txBody>
          <a:bodyPr/>
          <a:lstStyle/>
          <a:p>
            <a:endParaRPr lang="en-US" smtClean="0"/>
          </a:p>
        </p:txBody>
      </p:sp>
      <p:sp>
        <p:nvSpPr>
          <p:cNvPr id="272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DACEF1-C0A0-4D4B-8471-6D6FD4ACCC73}" type="slidenum">
              <a:rPr lang="ar-EG" smtClean="0">
                <a:latin typeface="Arial" charset="0"/>
              </a:rPr>
              <a:pPr/>
              <a:t>95</a:t>
            </a:fld>
            <a:endParaRPr lang="ar-EG" smtClean="0">
              <a:latin typeface="Arial"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bwMode="auto">
          <a:noFill/>
          <a:ln>
            <a:solidFill>
              <a:srgbClr val="000000"/>
            </a:solidFill>
            <a:miter lim="800000"/>
            <a:headEnd/>
            <a:tailEnd/>
          </a:ln>
        </p:spPr>
      </p:sp>
      <p:sp>
        <p:nvSpPr>
          <p:cNvPr id="274435" name="Notes Placeholder 2"/>
          <p:cNvSpPr>
            <a:spLocks noGrp="1"/>
          </p:cNvSpPr>
          <p:nvPr>
            <p:ph type="body" idx="1"/>
          </p:nvPr>
        </p:nvSpPr>
        <p:spPr bwMode="auto">
          <a:noFill/>
        </p:spPr>
        <p:txBody>
          <a:bodyPr/>
          <a:lstStyle/>
          <a:p>
            <a:endParaRPr lang="en-US" smtClean="0"/>
          </a:p>
        </p:txBody>
      </p:sp>
      <p:sp>
        <p:nvSpPr>
          <p:cNvPr id="274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6713CF-079A-4C99-A86A-48D1091C0522}" type="slidenum">
              <a:rPr lang="ar-EG" smtClean="0">
                <a:latin typeface="Arial" charset="0"/>
              </a:rPr>
              <a:pPr/>
              <a:t>96</a:t>
            </a:fld>
            <a:endParaRPr lang="ar-EG" smtClean="0">
              <a:latin typeface="Arial"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bwMode="auto">
          <a:noFill/>
          <a:ln>
            <a:solidFill>
              <a:srgbClr val="000000"/>
            </a:solidFill>
            <a:miter lim="800000"/>
            <a:headEnd/>
            <a:tailEnd/>
          </a:ln>
        </p:spPr>
      </p:sp>
      <p:sp>
        <p:nvSpPr>
          <p:cNvPr id="275459" name="Notes Placeholder 2"/>
          <p:cNvSpPr>
            <a:spLocks noGrp="1"/>
          </p:cNvSpPr>
          <p:nvPr>
            <p:ph type="body" idx="1"/>
          </p:nvPr>
        </p:nvSpPr>
        <p:spPr bwMode="auto">
          <a:noFill/>
        </p:spPr>
        <p:txBody>
          <a:bodyPr/>
          <a:lstStyle/>
          <a:p>
            <a:endParaRPr lang="en-US" smtClean="0"/>
          </a:p>
        </p:txBody>
      </p:sp>
      <p:sp>
        <p:nvSpPr>
          <p:cNvPr id="275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EE631B-F012-4C32-B948-D0634C8DAF7D}" type="slidenum">
              <a:rPr lang="ar-EG" smtClean="0">
                <a:latin typeface="Arial" charset="0"/>
              </a:rPr>
              <a:pPr/>
              <a:t>97</a:t>
            </a:fld>
            <a:endParaRPr lang="ar-EG" smtClean="0">
              <a:latin typeface="Arial"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spect="1" noTextEdit="1"/>
          </p:cNvSpPr>
          <p:nvPr>
            <p:ph type="sldImg"/>
          </p:nvPr>
        </p:nvSpPr>
        <p:spPr bwMode="auto">
          <a:noFill/>
          <a:ln>
            <a:solidFill>
              <a:srgbClr val="000000"/>
            </a:solidFill>
            <a:miter lim="800000"/>
            <a:headEnd/>
            <a:tailEnd/>
          </a:ln>
        </p:spPr>
      </p:sp>
      <p:sp>
        <p:nvSpPr>
          <p:cNvPr id="293891" name="Rectangle 3"/>
          <p:cNvSpPr>
            <a:spLocks noGrp="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bwMode="auto">
          <a:noFill/>
          <a:ln>
            <a:solidFill>
              <a:srgbClr val="000000"/>
            </a:solidFill>
            <a:miter lim="800000"/>
            <a:headEnd/>
            <a:tailEnd/>
          </a:ln>
        </p:spPr>
      </p:sp>
      <p:sp>
        <p:nvSpPr>
          <p:cNvPr id="294915" name="Notes Placeholder 2"/>
          <p:cNvSpPr>
            <a:spLocks noGrp="1"/>
          </p:cNvSpPr>
          <p:nvPr>
            <p:ph type="body" idx="1"/>
          </p:nvPr>
        </p:nvSpPr>
        <p:spPr bwMode="auto">
          <a:noFill/>
        </p:spPr>
        <p:txBody>
          <a:bodyPr/>
          <a:lstStyle/>
          <a:p>
            <a:r>
              <a:rPr lang="en-US" smtClean="0"/>
              <a:t>What have been the challenges of your mission</a:t>
            </a:r>
          </a:p>
        </p:txBody>
      </p:sp>
      <p:sp>
        <p:nvSpPr>
          <p:cNvPr id="294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A2C115-6CD9-40E5-8B5F-F24F68387DD9}" type="slidenum">
              <a:rPr lang="en-US" smtClean="0">
                <a:latin typeface="Arial" charset="0"/>
              </a:rPr>
              <a:pPr/>
              <a:t>100</a:t>
            </a:fld>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8179"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9203" name="Rectangle 3"/>
          <p:cNvSpPr>
            <a:spLocks noGrp="1" noChangeArrowheads="1"/>
          </p:cNvSpPr>
          <p:nvPr>
            <p:ph type="body" idx="1"/>
          </p:nvPr>
        </p:nvSpPr>
        <p:spPr bwMode="auto">
          <a:noFill/>
        </p:spPr>
        <p:txBody>
          <a:bodyPr/>
          <a:lstStyle/>
          <a:p>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950AE2-DBFA-4972-91DF-EAEFA9705093}"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049963"/>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76200"/>
            <a:ext cx="60198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25231E-B709-4C6D-87F8-6331DC47EAD1}"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229600" cy="10668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0" y="1295400"/>
            <a:ext cx="9144000" cy="48307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D98553-3A0B-4624-8D52-708454405AE5}"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73A13A-0DA4-44F8-AF66-1AB7FD14A1A4}"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6C4F97-48EE-4AF2-A1B0-3C62B38E42EA}"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52F85C-8C3F-4369-BF49-2BEB3464035F}"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4138F46-EE87-4EAC-B2D3-8C75DB3837DF}"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D9BC7EC-5A4E-41D9-B9A2-F154F5C973D8}"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7F88202-ED5C-44EE-8B56-DB1E8D88C57D}"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D401EF-4D84-40AB-8204-D3B263C3AFC6}"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E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786331-978E-4BA9-A042-21EA20A1B295}"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465" name="Rectangle 9"/>
          <p:cNvSpPr>
            <a:spLocks noChangeArrowheads="1"/>
          </p:cNvSpPr>
          <p:nvPr/>
        </p:nvSpPr>
        <p:spPr bwMode="auto">
          <a:xfrm>
            <a:off x="0" y="0"/>
            <a:ext cx="9144000" cy="1143000"/>
          </a:xfrm>
          <a:prstGeom prst="rect">
            <a:avLst/>
          </a:prstGeom>
          <a:solidFill>
            <a:srgbClr val="647A88"/>
          </a:solidFill>
          <a:ln w="9525">
            <a:noFill/>
            <a:miter lim="800000"/>
            <a:headEnd/>
            <a:tailEnd/>
          </a:ln>
          <a:effectLst/>
        </p:spPr>
        <p:txBody>
          <a:bodyPr wrap="none" anchor="ctr"/>
          <a:lstStyle/>
          <a:p>
            <a:pPr>
              <a:defRPr/>
            </a:pPr>
            <a:endParaRPr lang="ar-EG">
              <a:latin typeface="Arial" pitchFamily="34" charset="0"/>
            </a:endParaRPr>
          </a:p>
        </p:txBody>
      </p:sp>
      <p:sp>
        <p:nvSpPr>
          <p:cNvPr id="2051" name="Rectangle 2"/>
          <p:cNvSpPr>
            <a:spLocks noGrp="1" noChangeArrowheads="1"/>
          </p:cNvSpPr>
          <p:nvPr>
            <p:ph type="title"/>
          </p:nvPr>
        </p:nvSpPr>
        <p:spPr bwMode="auto">
          <a:xfrm>
            <a:off x="0" y="762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0" y="1295400"/>
            <a:ext cx="91440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19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94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6F080547-B7FF-4255-83B1-444638E08F7F}" type="slidenum">
              <a:rPr lang="ar-SA"/>
              <a:pPr>
                <a:defRPr/>
              </a:pPr>
              <a:t>‹#›</a:t>
            </a:fld>
            <a:endParaRPr lang="en-US"/>
          </a:p>
        </p:txBody>
      </p:sp>
      <p:pic>
        <p:nvPicPr>
          <p:cNvPr id="2056" name="Picture 13"/>
          <p:cNvPicPr>
            <a:picLocks noChangeAspect="1" noChangeArrowheads="1"/>
          </p:cNvPicPr>
          <p:nvPr/>
        </p:nvPicPr>
        <p:blipFill>
          <a:blip r:embed="rId14" cstate="print"/>
          <a:srcRect/>
          <a:stretch>
            <a:fillRect/>
          </a:stretch>
        </p:blipFill>
        <p:spPr bwMode="auto">
          <a:xfrm>
            <a:off x="0" y="6399213"/>
            <a:ext cx="1524000" cy="458787"/>
          </a:xfrm>
          <a:prstGeom prst="rect">
            <a:avLst/>
          </a:prstGeom>
          <a:noFill/>
          <a:ln w="9525" algn="ctr">
            <a:noFill/>
            <a:miter lim="800000"/>
            <a:headEnd/>
            <a:tailEnd/>
          </a:ln>
        </p:spPr>
      </p:pic>
    </p:spTree>
  </p:cSld>
  <p:clrMap bg1="lt1" tx1="dk1" bg2="lt2" tx2="dk2" accent1="accent1" accent2="accent2" accent3="accent3" accent4="accent4" accent5="accent5" accent6="accent6" hlink="hlink" folHlink="folHlink"/>
  <p:sldLayoutIdLst>
    <p:sldLayoutId id="2147484226"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 id="2147484225" r:id="rId12"/>
  </p:sldLayoutIdLst>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itchFamily="34" charset="0"/>
        </a:defRPr>
      </a:lvl2pPr>
      <a:lvl3pPr algn="l" rtl="0" eaLnBrk="0" fontAlgn="base" hangingPunct="0">
        <a:spcBef>
          <a:spcPct val="0"/>
        </a:spcBef>
        <a:spcAft>
          <a:spcPct val="0"/>
        </a:spcAft>
        <a:defRPr sz="3200" b="1">
          <a:solidFill>
            <a:schemeClr val="bg1"/>
          </a:solidFill>
          <a:latin typeface="Arial" pitchFamily="34" charset="0"/>
        </a:defRPr>
      </a:lvl3pPr>
      <a:lvl4pPr algn="l" rtl="0" eaLnBrk="0" fontAlgn="base" hangingPunct="0">
        <a:spcBef>
          <a:spcPct val="0"/>
        </a:spcBef>
        <a:spcAft>
          <a:spcPct val="0"/>
        </a:spcAft>
        <a:defRPr sz="3200" b="1">
          <a:solidFill>
            <a:schemeClr val="bg1"/>
          </a:solidFill>
          <a:latin typeface="Arial" pitchFamily="34" charset="0"/>
        </a:defRPr>
      </a:lvl4pPr>
      <a:lvl5pPr algn="l" rtl="0" eaLnBrk="0" fontAlgn="base" hangingPunct="0">
        <a:spcBef>
          <a:spcPct val="0"/>
        </a:spcBef>
        <a:spcAft>
          <a:spcPct val="0"/>
        </a:spcAft>
        <a:defRPr sz="3200" b="1">
          <a:solidFill>
            <a:schemeClr val="bg1"/>
          </a:solidFill>
          <a:latin typeface="Arial" pitchFamily="34" charset="0"/>
        </a:defRPr>
      </a:lvl5pPr>
      <a:lvl6pPr marL="457200" algn="ctr" rtl="0" eaLnBrk="1" fontAlgn="base" hangingPunct="1">
        <a:spcBef>
          <a:spcPct val="0"/>
        </a:spcBef>
        <a:spcAft>
          <a:spcPct val="0"/>
        </a:spcAft>
        <a:defRPr sz="4400">
          <a:solidFill>
            <a:schemeClr val="bg1"/>
          </a:solidFill>
          <a:latin typeface="Arial" pitchFamily="34" charset="0"/>
        </a:defRPr>
      </a:lvl6pPr>
      <a:lvl7pPr marL="914400" algn="ctr" rtl="0" eaLnBrk="1" fontAlgn="base" hangingPunct="1">
        <a:spcBef>
          <a:spcPct val="0"/>
        </a:spcBef>
        <a:spcAft>
          <a:spcPct val="0"/>
        </a:spcAft>
        <a:defRPr sz="4400">
          <a:solidFill>
            <a:schemeClr val="bg1"/>
          </a:solidFill>
          <a:latin typeface="Arial" pitchFamily="34" charset="0"/>
        </a:defRPr>
      </a:lvl7pPr>
      <a:lvl8pPr marL="1371600" algn="ctr" rtl="0" eaLnBrk="1" fontAlgn="base" hangingPunct="1">
        <a:spcBef>
          <a:spcPct val="0"/>
        </a:spcBef>
        <a:spcAft>
          <a:spcPct val="0"/>
        </a:spcAft>
        <a:defRPr sz="4400">
          <a:solidFill>
            <a:schemeClr val="bg1"/>
          </a:solidFill>
          <a:latin typeface="Arial" pitchFamily="34" charset="0"/>
        </a:defRPr>
      </a:lvl8pPr>
      <a:lvl9pPr marL="1828800" algn="ctr" rtl="0" eaLnBrk="1" fontAlgn="base" hangingPunct="1">
        <a:spcBef>
          <a:spcPct val="0"/>
        </a:spcBef>
        <a:spcAft>
          <a:spcPct val="0"/>
        </a:spcAft>
        <a:defRPr sz="44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tx1"/>
          </a:solidFill>
          <a:effectLst>
            <a:outerShdw blurRad="38100" dist="38100" dir="2700000" algn="tl">
              <a:srgbClr val="C0C0C0"/>
            </a:outerShdw>
          </a:effectLst>
          <a:latin typeface="+mn-lt"/>
        </a:defRPr>
      </a:lvl6pPr>
      <a:lvl7pPr marL="2971800" indent="-228600" algn="l" rtl="0" eaLnBrk="1" fontAlgn="base" hangingPunct="1">
        <a:spcBef>
          <a:spcPct val="20000"/>
        </a:spcBef>
        <a:spcAft>
          <a:spcPct val="0"/>
        </a:spcAft>
        <a:buChar char="»"/>
        <a:defRPr sz="2000">
          <a:solidFill>
            <a:schemeClr val="tx1"/>
          </a:solidFill>
          <a:effectLst>
            <a:outerShdw blurRad="38100" dist="38100" dir="2700000" algn="tl">
              <a:srgbClr val="C0C0C0"/>
            </a:outerShdw>
          </a:effectLst>
          <a:latin typeface="+mn-lt"/>
        </a:defRPr>
      </a:lvl7pPr>
      <a:lvl8pPr marL="3429000" indent="-228600" algn="l" rtl="0" eaLnBrk="1" fontAlgn="base" hangingPunct="1">
        <a:spcBef>
          <a:spcPct val="20000"/>
        </a:spcBef>
        <a:spcAft>
          <a:spcPct val="0"/>
        </a:spcAft>
        <a:buChar char="»"/>
        <a:defRPr sz="2000">
          <a:solidFill>
            <a:schemeClr val="tx1"/>
          </a:solidFill>
          <a:effectLst>
            <a:outerShdw blurRad="38100" dist="38100" dir="2700000" algn="tl">
              <a:srgbClr val="C0C0C0"/>
            </a:outerShdw>
          </a:effectLst>
          <a:latin typeface="+mn-lt"/>
        </a:defRPr>
      </a:lvl8pPr>
      <a:lvl9pPr marL="3886200" indent="-228600" algn="l" rtl="0" eaLnBrk="1" fontAlgn="base" hangingPunct="1">
        <a:spcBef>
          <a:spcPct val="20000"/>
        </a:spcBef>
        <a:spcAft>
          <a:spcPct val="0"/>
        </a:spcAft>
        <a:buChar char="»"/>
        <a:defRPr sz="2000">
          <a:solidFill>
            <a:schemeClr val="tx1"/>
          </a:solidFill>
          <a:effectLst>
            <a:outerShdw blurRad="38100" dist="38100" dir="2700000" algn="tl">
              <a:srgbClr val="C0C0C0"/>
            </a:outerShdw>
          </a:effectLst>
          <a:latin typeface="+mn-lt"/>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0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jpe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jpe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3.png"/></Relationships>
</file>

<file path=ppt/slides/_rels/slide8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8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92.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jpeg"/><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3.png"/></Relationships>
</file>

<file path=ppt/slides/_rels/slide9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01"/>
          <p:cNvPicPr>
            <a:picLocks noChangeAspect="1" noChangeArrowheads="1"/>
          </p:cNvPicPr>
          <p:nvPr/>
        </p:nvPicPr>
        <p:blipFill>
          <a:blip r:embed="rId2" cstate="print"/>
          <a:srcRect/>
          <a:stretch>
            <a:fillRect/>
          </a:stretch>
        </p:blipFill>
        <p:spPr bwMode="auto">
          <a:xfrm>
            <a:off x="533400" y="1828800"/>
            <a:ext cx="3429000" cy="1663700"/>
          </a:xfrm>
          <a:prstGeom prst="rect">
            <a:avLst/>
          </a:prstGeom>
          <a:noFill/>
          <a:ln w="9525">
            <a:noFill/>
            <a:miter lim="800000"/>
            <a:headEnd/>
            <a:tailEnd/>
          </a:ln>
        </p:spPr>
      </p:pic>
      <p:pic>
        <p:nvPicPr>
          <p:cNvPr id="4099" name="Picture 5" descr="02"/>
          <p:cNvPicPr>
            <a:picLocks noChangeAspect="1" noChangeArrowheads="1"/>
          </p:cNvPicPr>
          <p:nvPr/>
        </p:nvPicPr>
        <p:blipFill>
          <a:blip r:embed="rId3" cstate="print"/>
          <a:srcRect/>
          <a:stretch>
            <a:fillRect/>
          </a:stretch>
        </p:blipFill>
        <p:spPr bwMode="auto">
          <a:xfrm>
            <a:off x="4979988" y="-2133600"/>
            <a:ext cx="4164012" cy="11125200"/>
          </a:xfrm>
          <a:prstGeom prst="rect">
            <a:avLst/>
          </a:prstGeom>
          <a:noFill/>
          <a:ln w="9525">
            <a:noFill/>
            <a:miter lim="800000"/>
            <a:headEnd/>
            <a:tailEnd/>
          </a:ln>
        </p:spPr>
      </p:pic>
      <p:pic>
        <p:nvPicPr>
          <p:cNvPr id="2056" name="Picture 8" descr="1"/>
          <p:cNvPicPr>
            <a:picLocks noChangeAspect="1" noChangeArrowheads="1"/>
          </p:cNvPicPr>
          <p:nvPr/>
        </p:nvPicPr>
        <p:blipFill>
          <a:blip r:embed="rId4" cstate="print"/>
          <a:srcRect/>
          <a:stretch>
            <a:fillRect/>
          </a:stretch>
        </p:blipFill>
        <p:spPr bwMode="auto">
          <a:xfrm>
            <a:off x="6727825" y="4500563"/>
            <a:ext cx="914400" cy="914400"/>
          </a:xfrm>
          <a:prstGeom prst="rect">
            <a:avLst/>
          </a:prstGeom>
          <a:noFill/>
          <a:ln w="9525">
            <a:solidFill>
              <a:srgbClr val="CC99FF"/>
            </a:solidFill>
            <a:miter lim="800000"/>
            <a:headEnd/>
            <a:tailEnd/>
          </a:ln>
        </p:spPr>
      </p:pic>
      <p:pic>
        <p:nvPicPr>
          <p:cNvPr id="2058" name="Picture 10" descr="3"/>
          <p:cNvPicPr>
            <a:picLocks noChangeAspect="1" noChangeArrowheads="1"/>
          </p:cNvPicPr>
          <p:nvPr/>
        </p:nvPicPr>
        <p:blipFill>
          <a:blip r:embed="rId5" cstate="print"/>
          <a:srcRect/>
          <a:stretch>
            <a:fillRect/>
          </a:stretch>
        </p:blipFill>
        <p:spPr bwMode="auto">
          <a:xfrm>
            <a:off x="5465763" y="4500563"/>
            <a:ext cx="914400" cy="914400"/>
          </a:xfrm>
          <a:prstGeom prst="rect">
            <a:avLst/>
          </a:prstGeom>
          <a:noFill/>
          <a:ln w="9525">
            <a:solidFill>
              <a:srgbClr val="CC99FF"/>
            </a:solidFill>
            <a:miter lim="800000"/>
            <a:headEnd/>
            <a:tailEnd/>
          </a:ln>
        </p:spPr>
      </p:pic>
      <p:pic>
        <p:nvPicPr>
          <p:cNvPr id="2059" name="Picture 11" descr="4"/>
          <p:cNvPicPr>
            <a:picLocks noChangeAspect="1" noChangeArrowheads="1"/>
          </p:cNvPicPr>
          <p:nvPr/>
        </p:nvPicPr>
        <p:blipFill>
          <a:blip r:embed="rId6" cstate="print"/>
          <a:srcRect/>
          <a:stretch>
            <a:fillRect/>
          </a:stretch>
        </p:blipFill>
        <p:spPr bwMode="auto">
          <a:xfrm>
            <a:off x="4162425" y="4500563"/>
            <a:ext cx="914400" cy="914400"/>
          </a:xfrm>
          <a:prstGeom prst="rect">
            <a:avLst/>
          </a:prstGeom>
          <a:noFill/>
          <a:ln w="9525">
            <a:solidFill>
              <a:srgbClr val="CC99FF"/>
            </a:solidFill>
            <a:miter lim="800000"/>
            <a:headEnd/>
            <a:tailEnd/>
          </a:ln>
        </p:spPr>
      </p:pic>
      <p:sp>
        <p:nvSpPr>
          <p:cNvPr id="2060" name="Text Box 12"/>
          <p:cNvSpPr txBox="1">
            <a:spLocks noChangeArrowheads="1"/>
          </p:cNvSpPr>
          <p:nvPr/>
        </p:nvSpPr>
        <p:spPr bwMode="auto">
          <a:xfrm>
            <a:off x="3521075" y="5414963"/>
            <a:ext cx="4217988" cy="366712"/>
          </a:xfrm>
          <a:prstGeom prst="rect">
            <a:avLst/>
          </a:prstGeom>
          <a:noFill/>
          <a:ln w="9525">
            <a:noFill/>
            <a:miter lim="800000"/>
            <a:headEnd/>
            <a:tailEnd/>
          </a:ln>
        </p:spPr>
        <p:txBody>
          <a:bodyPr wrap="none">
            <a:spAutoFit/>
          </a:bodyPr>
          <a:lstStyle/>
          <a:p>
            <a:r>
              <a:rPr lang="en-US" b="1">
                <a:solidFill>
                  <a:schemeClr val="bg2"/>
                </a:solidFill>
                <a:latin typeface="Century Gothic" pitchFamily="34" charset="0"/>
              </a:rPr>
              <a:t>We will show you the way to success</a:t>
            </a:r>
          </a:p>
        </p:txBody>
      </p:sp>
      <p:sp>
        <p:nvSpPr>
          <p:cNvPr id="2061" name="Text Box 13"/>
          <p:cNvSpPr txBox="1">
            <a:spLocks noChangeArrowheads="1"/>
          </p:cNvSpPr>
          <p:nvPr/>
        </p:nvSpPr>
        <p:spPr bwMode="auto">
          <a:xfrm>
            <a:off x="2246313" y="5670550"/>
            <a:ext cx="5554662" cy="366713"/>
          </a:xfrm>
          <a:prstGeom prst="rect">
            <a:avLst/>
          </a:prstGeom>
          <a:noFill/>
          <a:ln w="9525">
            <a:noFill/>
            <a:miter lim="800000"/>
            <a:headEnd/>
            <a:tailEnd/>
          </a:ln>
        </p:spPr>
        <p:txBody>
          <a:bodyPr wrap="none">
            <a:spAutoFit/>
          </a:bodyPr>
          <a:lstStyle/>
          <a:p>
            <a:r>
              <a:rPr lang="en-US" b="1">
                <a:solidFill>
                  <a:schemeClr val="bg2"/>
                </a:solidFill>
                <a:latin typeface="Century Gothic" pitchFamily="34" charset="0"/>
              </a:rPr>
              <a:t>We Will show you how to build your organization </a:t>
            </a:r>
          </a:p>
        </p:txBody>
      </p:sp>
      <p:sp>
        <p:nvSpPr>
          <p:cNvPr id="10" name="TextBox 9"/>
          <p:cNvSpPr txBox="1">
            <a:spLocks noChangeArrowheads="1"/>
          </p:cNvSpPr>
          <p:nvPr/>
        </p:nvSpPr>
        <p:spPr bwMode="auto">
          <a:xfrm>
            <a:off x="533400" y="3316288"/>
            <a:ext cx="7848600" cy="954087"/>
          </a:xfrm>
          <a:prstGeom prst="rect">
            <a:avLst/>
          </a:prstGeom>
          <a:noFill/>
          <a:ln w="9525">
            <a:noFill/>
            <a:miter lim="800000"/>
            <a:headEnd/>
            <a:tailEnd/>
          </a:ln>
        </p:spPr>
        <p:txBody>
          <a:bodyPr>
            <a:spAutoFit/>
          </a:bodyPr>
          <a:lstStyle/>
          <a:p>
            <a:r>
              <a:rPr lang="en-US" sz="3600" b="1" dirty="0">
                <a:solidFill>
                  <a:srgbClr val="C00000"/>
                </a:solidFill>
              </a:rPr>
              <a:t>Orientation</a:t>
            </a:r>
          </a:p>
          <a:p>
            <a:r>
              <a:rPr lang="en-US" sz="2000" b="1" dirty="0" smtClean="0">
                <a:solidFill>
                  <a:srgbClr val="C00000"/>
                </a:solidFill>
              </a:rPr>
              <a:t>-A summary</a:t>
            </a:r>
            <a:endParaRPr lang="ar-EG"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randombar(horizontal)">
                                      <p:cBhvr>
                                        <p:cTn id="7" dur="500"/>
                                        <p:tgtEl>
                                          <p:spTgt spid="205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056"/>
                                        </p:tgtEl>
                                        <p:attrNameLst>
                                          <p:attrName>style.visibility</p:attrName>
                                        </p:attrNameLst>
                                      </p:cBhvr>
                                      <p:to>
                                        <p:strVal val="visible"/>
                                      </p:to>
                                    </p:set>
                                    <p:animEffect transition="in" filter="randombar(horizontal)">
                                      <p:cBhvr>
                                        <p:cTn id="11" dur="500"/>
                                        <p:tgtEl>
                                          <p:spTgt spid="2056"/>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059"/>
                                        </p:tgtEl>
                                        <p:attrNameLst>
                                          <p:attrName>style.visibility</p:attrName>
                                        </p:attrNameLst>
                                      </p:cBhvr>
                                      <p:to>
                                        <p:strVal val="visible"/>
                                      </p:to>
                                    </p:set>
                                    <p:animEffect transition="in" filter="randombar(horizontal)">
                                      <p:cBhvr>
                                        <p:cTn id="15" dur="500"/>
                                        <p:tgtEl>
                                          <p:spTgt spid="2059"/>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058"/>
                                        </p:tgtEl>
                                        <p:attrNameLst>
                                          <p:attrName>style.visibility</p:attrName>
                                        </p:attrNameLst>
                                      </p:cBhvr>
                                      <p:to>
                                        <p:strVal val="visible"/>
                                      </p:to>
                                    </p:set>
                                    <p:animEffect transition="in" filter="randombar(horizontal)">
                                      <p:cBhvr>
                                        <p:cTn id="19" dur="500"/>
                                        <p:tgtEl>
                                          <p:spTgt spid="2058"/>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060"/>
                                        </p:tgtEl>
                                        <p:attrNameLst>
                                          <p:attrName>style.visibility</p:attrName>
                                        </p:attrNameLst>
                                      </p:cBhvr>
                                      <p:to>
                                        <p:strVal val="visible"/>
                                      </p:to>
                                    </p:set>
                                    <p:animEffect transition="in" filter="randombar(horizontal)">
                                      <p:cBhvr>
                                        <p:cTn id="23" dur="500"/>
                                        <p:tgtEl>
                                          <p:spTgt spid="2060"/>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2061"/>
                                        </p:tgtEl>
                                        <p:attrNameLst>
                                          <p:attrName>style.visibility</p:attrName>
                                        </p:attrNameLst>
                                      </p:cBhvr>
                                      <p:to>
                                        <p:strVal val="visible"/>
                                      </p:to>
                                    </p:set>
                                    <p:animEffect transition="in" filter="randombar(horizontal)">
                                      <p:cBhvr>
                                        <p:cTn id="27" dur="500"/>
                                        <p:tgtEl>
                                          <p:spTgt spid="2061"/>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31" dur="500"/>
                                        <p:tgtEl>
                                          <p:spTgt spid="10">
                                            <p:txEl>
                                              <p:pRg st="0" end="0"/>
                                            </p:txEl>
                                          </p:spTgt>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35"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p:bldP spid="206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02"/>
          <p:cNvPicPr>
            <a:picLocks noChangeAspect="1" noChangeArrowheads="1"/>
          </p:cNvPicPr>
          <p:nvPr/>
        </p:nvPicPr>
        <p:blipFill>
          <a:blip r:embed="rId3" cstate="print"/>
          <a:srcRect/>
          <a:stretch>
            <a:fillRect/>
          </a:stretch>
        </p:blipFill>
        <p:spPr bwMode="auto">
          <a:xfrm>
            <a:off x="4979988" y="-2133600"/>
            <a:ext cx="4164012" cy="11125200"/>
          </a:xfrm>
          <a:prstGeom prst="rect">
            <a:avLst/>
          </a:prstGeom>
          <a:noFill/>
          <a:ln w="9525">
            <a:noFill/>
            <a:miter lim="800000"/>
            <a:headEnd/>
            <a:tailEnd/>
          </a:ln>
        </p:spPr>
      </p:pic>
      <p:pic>
        <p:nvPicPr>
          <p:cNvPr id="13315" name="Picture 8" descr="1"/>
          <p:cNvPicPr>
            <a:picLocks noChangeAspect="1" noChangeArrowheads="1"/>
          </p:cNvPicPr>
          <p:nvPr/>
        </p:nvPicPr>
        <p:blipFill>
          <a:blip r:embed="rId4" cstate="print"/>
          <a:srcRect/>
          <a:stretch>
            <a:fillRect/>
          </a:stretch>
        </p:blipFill>
        <p:spPr bwMode="auto">
          <a:xfrm>
            <a:off x="6727825" y="4500563"/>
            <a:ext cx="914400" cy="914400"/>
          </a:xfrm>
          <a:prstGeom prst="rect">
            <a:avLst/>
          </a:prstGeom>
          <a:noFill/>
          <a:ln w="9525">
            <a:solidFill>
              <a:srgbClr val="CC99FF"/>
            </a:solidFill>
            <a:miter lim="800000"/>
            <a:headEnd/>
            <a:tailEnd/>
          </a:ln>
        </p:spPr>
      </p:pic>
      <p:pic>
        <p:nvPicPr>
          <p:cNvPr id="13316" name="Picture 10" descr="3"/>
          <p:cNvPicPr>
            <a:picLocks noChangeAspect="1" noChangeArrowheads="1"/>
          </p:cNvPicPr>
          <p:nvPr/>
        </p:nvPicPr>
        <p:blipFill>
          <a:blip r:embed="rId5" cstate="print"/>
          <a:srcRect/>
          <a:stretch>
            <a:fillRect/>
          </a:stretch>
        </p:blipFill>
        <p:spPr bwMode="auto">
          <a:xfrm>
            <a:off x="5465763" y="4500563"/>
            <a:ext cx="914400" cy="914400"/>
          </a:xfrm>
          <a:prstGeom prst="rect">
            <a:avLst/>
          </a:prstGeom>
          <a:noFill/>
          <a:ln w="9525">
            <a:solidFill>
              <a:srgbClr val="CC99FF"/>
            </a:solidFill>
            <a:miter lim="800000"/>
            <a:headEnd/>
            <a:tailEnd/>
          </a:ln>
        </p:spPr>
      </p:pic>
      <p:pic>
        <p:nvPicPr>
          <p:cNvPr id="13317" name="Picture 11" descr="4"/>
          <p:cNvPicPr>
            <a:picLocks noChangeAspect="1" noChangeArrowheads="1"/>
          </p:cNvPicPr>
          <p:nvPr/>
        </p:nvPicPr>
        <p:blipFill>
          <a:blip r:embed="rId6" cstate="print"/>
          <a:srcRect/>
          <a:stretch>
            <a:fillRect/>
          </a:stretch>
        </p:blipFill>
        <p:spPr bwMode="auto">
          <a:xfrm>
            <a:off x="4162425" y="4500563"/>
            <a:ext cx="914400" cy="914400"/>
          </a:xfrm>
          <a:prstGeom prst="rect">
            <a:avLst/>
          </a:prstGeom>
          <a:noFill/>
          <a:ln w="9525">
            <a:solidFill>
              <a:srgbClr val="CC99FF"/>
            </a:solidFill>
            <a:miter lim="800000"/>
            <a:headEnd/>
            <a:tailEnd/>
          </a:ln>
        </p:spPr>
      </p:pic>
      <p:sp>
        <p:nvSpPr>
          <p:cNvPr id="13318" name="TextBox 9"/>
          <p:cNvSpPr txBox="1">
            <a:spLocks noChangeArrowheads="1"/>
          </p:cNvSpPr>
          <p:nvPr/>
        </p:nvSpPr>
        <p:spPr bwMode="auto">
          <a:xfrm>
            <a:off x="533400" y="3316288"/>
            <a:ext cx="8229600" cy="646112"/>
          </a:xfrm>
          <a:prstGeom prst="rect">
            <a:avLst/>
          </a:prstGeom>
          <a:noFill/>
          <a:ln w="9525">
            <a:noFill/>
            <a:miter lim="800000"/>
            <a:headEnd/>
            <a:tailEnd/>
          </a:ln>
        </p:spPr>
        <p:txBody>
          <a:bodyPr>
            <a:spAutoFit/>
          </a:bodyPr>
          <a:lstStyle/>
          <a:p>
            <a:r>
              <a:rPr lang="en-US" sz="3600" b="1">
                <a:solidFill>
                  <a:srgbClr val="C00000"/>
                </a:solidFill>
              </a:rPr>
              <a:t>Our Mission</a:t>
            </a:r>
            <a:endParaRPr lang="ar-EG" sz="3600" b="1"/>
          </a:p>
        </p:txBody>
      </p:sp>
      <p:pic>
        <p:nvPicPr>
          <p:cNvPr id="13319" name="Picture 7" descr="SKOPOS Logo.jpg"/>
          <p:cNvPicPr>
            <a:picLocks noChangeAspect="1"/>
          </p:cNvPicPr>
          <p:nvPr/>
        </p:nvPicPr>
        <p:blipFill>
          <a:blip r:embed="rId7" cstate="print"/>
          <a:srcRect/>
          <a:stretch>
            <a:fillRect/>
          </a:stretch>
        </p:blipFill>
        <p:spPr bwMode="auto">
          <a:xfrm>
            <a:off x="0" y="1905000"/>
            <a:ext cx="5053013" cy="1262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4" descr="steep_climbing_lg.jpg"/>
          <p:cNvPicPr>
            <a:picLocks noChangeAspect="1"/>
          </p:cNvPicPr>
          <p:nvPr/>
        </p:nvPicPr>
        <p:blipFill>
          <a:blip r:embed="rId3" cstate="print"/>
          <a:srcRect/>
          <a:stretch>
            <a:fillRect/>
          </a:stretch>
        </p:blipFill>
        <p:spPr bwMode="auto">
          <a:xfrm>
            <a:off x="0" y="0"/>
            <a:ext cx="9144000" cy="6186488"/>
          </a:xfrm>
          <a:prstGeom prst="rect">
            <a:avLst/>
          </a:prstGeom>
          <a:noFill/>
          <a:ln w="9525">
            <a:noFill/>
            <a:miter lim="800000"/>
            <a:headEnd/>
            <a:tailEnd/>
          </a:ln>
        </p:spPr>
      </p:pic>
      <p:sp>
        <p:nvSpPr>
          <p:cNvPr id="29699" name="Content Placeholder 2"/>
          <p:cNvSpPr>
            <a:spLocks noGrp="1"/>
          </p:cNvSpPr>
          <p:nvPr>
            <p:ph idx="1"/>
          </p:nvPr>
        </p:nvSpPr>
        <p:spPr>
          <a:xfrm>
            <a:off x="0" y="1295400"/>
            <a:ext cx="6705600" cy="2209800"/>
          </a:xfrm>
        </p:spPr>
        <p:txBody>
          <a:bodyPr/>
          <a:lstStyle/>
          <a:p>
            <a:pPr>
              <a:buFontTx/>
              <a:buNone/>
              <a:defRPr/>
            </a:pPr>
            <a:r>
              <a:rPr lang="en-US" sz="2800" dirty="0" smtClean="0">
                <a:solidFill>
                  <a:schemeClr val="bg1"/>
                </a:solidFill>
                <a:latin typeface="+mn-lt"/>
                <a:cs typeface="Arial" charset="0"/>
              </a:rPr>
              <a:t>What are challenges may you face in transitioning to the organization?</a:t>
            </a:r>
          </a:p>
        </p:txBody>
      </p:sp>
      <p:sp>
        <p:nvSpPr>
          <p:cNvPr id="161796" name="Slide Number Placeholder 3"/>
          <p:cNvSpPr>
            <a:spLocks noGrp="1"/>
          </p:cNvSpPr>
          <p:nvPr>
            <p:ph type="sldNum" sz="quarter" idx="12"/>
          </p:nvPr>
        </p:nvSpPr>
        <p:spPr>
          <a:noFill/>
        </p:spPr>
        <p:txBody>
          <a:bodyPr/>
          <a:lstStyle/>
          <a:p>
            <a:fld id="{0571EC74-B48C-4E1D-BFE7-2DD8BC72A4E9}" type="slidenum">
              <a:rPr lang="en-US" smtClean="0">
                <a:solidFill>
                  <a:srgbClr val="000000"/>
                </a:solidFill>
                <a:latin typeface="Arial" charset="0"/>
                <a:cs typeface="Arial" charset="0"/>
              </a:rPr>
              <a:pPr/>
              <a:t>100</a:t>
            </a:fld>
            <a:endParaRPr lang="en-US" smtClean="0">
              <a:solidFill>
                <a:srgbClr val="000000"/>
              </a:solidFill>
              <a:latin typeface="Arial" charset="0"/>
              <a:cs typeface="Arial"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p:txBody>
          <a:bodyPr/>
          <a:lstStyle/>
          <a:p>
            <a:endParaRPr lang="en-US" smtClean="0"/>
          </a:p>
        </p:txBody>
      </p:sp>
      <p:pic>
        <p:nvPicPr>
          <p:cNvPr id="162819" name="Content Placeholder 3" descr="team.jpg"/>
          <p:cNvPicPr>
            <a:picLocks noGrp="1" noChangeAspect="1"/>
          </p:cNvPicPr>
          <p:nvPr>
            <p:ph idx="1"/>
          </p:nvPr>
        </p:nvPicPr>
        <p:blipFill>
          <a:blip r:embed="rId2" cstate="print"/>
          <a:srcRect/>
          <a:stretch>
            <a:fillRect/>
          </a:stretch>
        </p:blipFill>
        <p:spPr>
          <a:xfrm>
            <a:off x="0" y="-30163"/>
            <a:ext cx="9144000" cy="6049963"/>
          </a:xfrm>
        </p:spPr>
      </p:pic>
      <p:sp>
        <p:nvSpPr>
          <p:cNvPr id="5" name="Content Placeholder 2"/>
          <p:cNvSpPr txBox="1">
            <a:spLocks/>
          </p:cNvSpPr>
          <p:nvPr/>
        </p:nvSpPr>
        <p:spPr bwMode="auto">
          <a:xfrm>
            <a:off x="685800" y="4114800"/>
            <a:ext cx="8001000" cy="838200"/>
          </a:xfrm>
          <a:prstGeom prst="rect">
            <a:avLst/>
          </a:prstGeom>
          <a:noFill/>
          <a:ln w="9525">
            <a:noFill/>
            <a:miter lim="800000"/>
            <a:headEnd/>
            <a:tailEnd/>
          </a:ln>
        </p:spPr>
        <p:txBody>
          <a:bodyPr/>
          <a:lstStyle/>
          <a:p>
            <a:pPr marL="342900" indent="-342900" eaLnBrk="0" hangingPunct="0">
              <a:spcBef>
                <a:spcPct val="20000"/>
              </a:spcBef>
              <a:defRPr/>
            </a:pPr>
            <a:r>
              <a:rPr lang="en-US" sz="2800" kern="0" dirty="0">
                <a:solidFill>
                  <a:schemeClr val="bg1"/>
                </a:solidFill>
                <a:latin typeface="+mn-lt"/>
                <a:cs typeface="Arial" charset="0"/>
              </a:rPr>
              <a:t>What are the organizational resources/people that could facilitate these challenges?</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endParaRPr lang="en-US" smtClean="0"/>
          </a:p>
        </p:txBody>
      </p:sp>
      <p:pic>
        <p:nvPicPr>
          <p:cNvPr id="163843" name="Content Placeholder 3" descr="help.jpg"/>
          <p:cNvPicPr>
            <a:picLocks noGrp="1" noChangeAspect="1"/>
          </p:cNvPicPr>
          <p:nvPr>
            <p:ph idx="1"/>
          </p:nvPr>
        </p:nvPicPr>
        <p:blipFill>
          <a:blip r:embed="rId2" cstate="print"/>
          <a:srcRect/>
          <a:stretch>
            <a:fillRect/>
          </a:stretch>
        </p:blipFill>
        <p:spPr>
          <a:xfrm>
            <a:off x="0" y="0"/>
            <a:ext cx="9144000" cy="5897563"/>
          </a:xfrm>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p:txBody>
          <a:bodyPr/>
          <a:lstStyle/>
          <a:p>
            <a:endParaRPr lang="en-US" smtClean="0"/>
          </a:p>
        </p:txBody>
      </p:sp>
      <p:pic>
        <p:nvPicPr>
          <p:cNvPr id="164867" name="Content Placeholder 3" descr="superman_emblem.jpg"/>
          <p:cNvPicPr>
            <a:picLocks noGrp="1" noChangeAspect="1"/>
          </p:cNvPicPr>
          <p:nvPr>
            <p:ph idx="1"/>
          </p:nvPr>
        </p:nvPicPr>
        <p:blipFill>
          <a:blip r:embed="rId2" cstate="print"/>
          <a:srcRect/>
          <a:stretch>
            <a:fillRect/>
          </a:stretch>
        </p:blipFill>
        <p:spPr>
          <a:xfrm>
            <a:off x="0" y="0"/>
            <a:ext cx="9144000" cy="6324600"/>
          </a:xfrm>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p:txBody>
          <a:bodyPr/>
          <a:lstStyle/>
          <a:p>
            <a:endParaRPr lang="en-US" smtClean="0"/>
          </a:p>
        </p:txBody>
      </p:sp>
      <p:pic>
        <p:nvPicPr>
          <p:cNvPr id="165891" name="Content Placeholder 3" descr="hiker.jpg"/>
          <p:cNvPicPr>
            <a:picLocks noGrp="1" noChangeAspect="1"/>
          </p:cNvPicPr>
          <p:nvPr>
            <p:ph idx="1"/>
          </p:nvPr>
        </p:nvPicPr>
        <p:blipFill>
          <a:blip r:embed="rId2" cstate="print"/>
          <a:srcRect/>
          <a:stretch>
            <a:fillRect/>
          </a:stretch>
        </p:blipFill>
        <p:spPr>
          <a:xfrm>
            <a:off x="0" y="0"/>
            <a:ext cx="9144000" cy="6049963"/>
          </a:xfrm>
        </p:spPr>
      </p:pic>
      <p:sp>
        <p:nvSpPr>
          <p:cNvPr id="5" name="Content Placeholder 2"/>
          <p:cNvSpPr txBox="1">
            <a:spLocks/>
          </p:cNvSpPr>
          <p:nvPr/>
        </p:nvSpPr>
        <p:spPr bwMode="auto">
          <a:xfrm>
            <a:off x="3352800" y="4953000"/>
            <a:ext cx="5791200" cy="1066800"/>
          </a:xfrm>
          <a:prstGeom prst="rect">
            <a:avLst/>
          </a:prstGeom>
          <a:noFill/>
          <a:ln w="9525">
            <a:noFill/>
            <a:miter lim="800000"/>
            <a:headEnd/>
            <a:tailEnd/>
          </a:ln>
        </p:spPr>
        <p:txBody>
          <a:bodyPr/>
          <a:lstStyle/>
          <a:p>
            <a:pPr marL="342900" indent="-342900" eaLnBrk="0" hangingPunct="0">
              <a:spcBef>
                <a:spcPct val="20000"/>
              </a:spcBef>
              <a:defRPr/>
            </a:pPr>
            <a:r>
              <a:rPr lang="en-US" sz="2800" kern="0" dirty="0">
                <a:solidFill>
                  <a:schemeClr val="bg1"/>
                </a:solidFill>
                <a:latin typeface="+mn-lt"/>
                <a:cs typeface="Arial" charset="0"/>
              </a:rPr>
              <a:t>What are the major challenges the organization faces?</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a:xfrm>
            <a:off x="0" y="76200"/>
            <a:ext cx="8610600" cy="1066800"/>
          </a:xfrm>
        </p:spPr>
        <p:txBody>
          <a:bodyPr/>
          <a:lstStyle/>
          <a:p>
            <a:r>
              <a:rPr lang="en-US" smtClean="0"/>
              <a:t>SKOPOS Mission Challenges </a:t>
            </a:r>
          </a:p>
        </p:txBody>
      </p:sp>
      <p:sp>
        <p:nvSpPr>
          <p:cNvPr id="166915" name="Slide Number Placeholder 3"/>
          <p:cNvSpPr>
            <a:spLocks noGrp="1"/>
          </p:cNvSpPr>
          <p:nvPr>
            <p:ph type="sldNum" sz="quarter" idx="12"/>
          </p:nvPr>
        </p:nvSpPr>
        <p:spPr>
          <a:noFill/>
        </p:spPr>
        <p:txBody>
          <a:bodyPr/>
          <a:lstStyle/>
          <a:p>
            <a:fld id="{A457F182-D780-4134-9B23-4E6E8A703410}" type="slidenum">
              <a:rPr lang="en-US" smtClean="0">
                <a:solidFill>
                  <a:srgbClr val="000000"/>
                </a:solidFill>
                <a:latin typeface="Arial" charset="0"/>
                <a:cs typeface="Arial" charset="0"/>
              </a:rPr>
              <a:pPr/>
              <a:t>105</a:t>
            </a:fld>
            <a:endParaRPr lang="en-US" smtClean="0">
              <a:solidFill>
                <a:srgbClr val="000000"/>
              </a:solidFill>
              <a:latin typeface="Arial" charset="0"/>
              <a:cs typeface="Arial" charset="0"/>
            </a:endParaRPr>
          </a:p>
        </p:txBody>
      </p:sp>
      <p:sp>
        <p:nvSpPr>
          <p:cNvPr id="5" name="Content Placeholder 4"/>
          <p:cNvSpPr>
            <a:spLocks noGrp="1"/>
          </p:cNvSpPr>
          <p:nvPr>
            <p:ph idx="1"/>
          </p:nvPr>
        </p:nvSpPr>
        <p:spPr/>
        <p:txBody>
          <a:bodyPr/>
          <a:lstStyle/>
          <a:p>
            <a:pPr eaLnBrk="1" hangingPunct="1"/>
            <a:r>
              <a:rPr lang="en-US" sz="3200" smtClean="0">
                <a:latin typeface="Calibri" pitchFamily="34" charset="0"/>
                <a:cs typeface="Arial" charset="0"/>
              </a:rPr>
              <a:t>Find the right customer</a:t>
            </a:r>
          </a:p>
          <a:p>
            <a:pPr eaLnBrk="1" hangingPunct="1"/>
            <a:r>
              <a:rPr lang="en-US" sz="3200" smtClean="0">
                <a:latin typeface="Calibri" pitchFamily="34" charset="0"/>
                <a:cs typeface="Arial" charset="0"/>
              </a:rPr>
              <a:t>Finding believers – finding the right the people</a:t>
            </a:r>
          </a:p>
          <a:p>
            <a:pPr eaLnBrk="1" hangingPunct="1"/>
            <a:r>
              <a:rPr lang="en-US" sz="3200" smtClean="0">
                <a:latin typeface="Calibri" pitchFamily="34" charset="0"/>
                <a:cs typeface="Arial" charset="0"/>
              </a:rPr>
              <a:t>Managing an operation with a unique model</a:t>
            </a:r>
          </a:p>
          <a:p>
            <a:pPr eaLnBrk="1" hangingPunct="1"/>
            <a:r>
              <a:rPr lang="en-US" sz="3200" smtClean="0">
                <a:latin typeface="Calibri" pitchFamily="34" charset="0"/>
                <a:cs typeface="Arial" charset="0"/>
              </a:rPr>
              <a:t>Motivating the people</a:t>
            </a:r>
          </a:p>
          <a:p>
            <a:pPr eaLnBrk="1" hangingPunct="1"/>
            <a:r>
              <a:rPr lang="en-US" sz="3200" smtClean="0">
                <a:latin typeface="Calibri" pitchFamily="34" charset="0"/>
                <a:cs typeface="Arial" charset="0"/>
              </a:rPr>
              <a:t>Selling the offering</a:t>
            </a:r>
          </a:p>
          <a:p>
            <a:pPr eaLnBrk="1" hangingPunct="1"/>
            <a:r>
              <a:rPr lang="en-US" sz="3200" smtClean="0">
                <a:latin typeface="Calibri" pitchFamily="34" charset="0"/>
                <a:cs typeface="Arial" charset="0"/>
              </a:rPr>
              <a:t>Maintaining the culture</a:t>
            </a:r>
          </a:p>
          <a:p>
            <a:pPr eaLnBrk="1" hangingPunct="1">
              <a:buFontTx/>
              <a:buNone/>
            </a:pPr>
            <a:endParaRPr lang="en-US" sz="3200" smtClean="0">
              <a:latin typeface="Calibri" pitchFamily="34" charset="0"/>
              <a:cs typeface="Arial" charset="0"/>
            </a:endParaRPr>
          </a:p>
          <a:p>
            <a:pPr eaLnBrk="1" hangingPunct="1"/>
            <a:endParaRPr lang="en-US" sz="3200" smtClean="0">
              <a:latin typeface="Calibri" pitchFamily="34" charset="0"/>
              <a:cs typeface="Arial" charset="0"/>
            </a:endParaRPr>
          </a:p>
          <a:p>
            <a:pPr eaLnBrk="1" hangingPunct="1"/>
            <a:endParaRPr lang="en-US" sz="3200" smtClean="0">
              <a:latin typeface="Calibri" pitchFamily="34"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4" descr="mountain_climbing1.jpg"/>
          <p:cNvPicPr>
            <a:picLocks noChangeAspect="1"/>
          </p:cNvPicPr>
          <p:nvPr/>
        </p:nvPicPr>
        <p:blipFill>
          <a:blip r:embed="rId2" cstate="print"/>
          <a:srcRect/>
          <a:stretch>
            <a:fillRect/>
          </a:stretch>
        </p:blipFill>
        <p:spPr bwMode="auto">
          <a:xfrm>
            <a:off x="0" y="1143000"/>
            <a:ext cx="9144000" cy="4876800"/>
          </a:xfrm>
          <a:prstGeom prst="rect">
            <a:avLst/>
          </a:prstGeom>
          <a:noFill/>
          <a:ln w="9525">
            <a:noFill/>
            <a:miter lim="800000"/>
            <a:headEnd/>
            <a:tailEnd/>
          </a:ln>
        </p:spPr>
      </p:pic>
      <p:sp>
        <p:nvSpPr>
          <p:cNvPr id="167939" name="Title 1"/>
          <p:cNvSpPr>
            <a:spLocks noGrp="1"/>
          </p:cNvSpPr>
          <p:nvPr>
            <p:ph type="title"/>
          </p:nvPr>
        </p:nvSpPr>
        <p:spPr>
          <a:xfrm>
            <a:off x="0" y="76200"/>
            <a:ext cx="8610600" cy="1066800"/>
          </a:xfrm>
        </p:spPr>
        <p:txBody>
          <a:bodyPr/>
          <a:lstStyle/>
          <a:p>
            <a:r>
              <a:rPr lang="en-US" smtClean="0"/>
              <a:t>What’s Next?</a:t>
            </a:r>
          </a:p>
        </p:txBody>
      </p:sp>
      <p:sp>
        <p:nvSpPr>
          <p:cNvPr id="167940" name="Content Placeholder 2"/>
          <p:cNvSpPr>
            <a:spLocks noGrp="1"/>
          </p:cNvSpPr>
          <p:nvPr>
            <p:ph idx="1"/>
          </p:nvPr>
        </p:nvSpPr>
        <p:spPr>
          <a:xfrm>
            <a:off x="0" y="1524000"/>
            <a:ext cx="6553200" cy="2819400"/>
          </a:xfrm>
        </p:spPr>
        <p:txBody>
          <a:bodyPr/>
          <a:lstStyle/>
          <a:p>
            <a:pPr>
              <a:buFontTx/>
              <a:buNone/>
            </a:pPr>
            <a:endParaRPr lang="en-US" smtClean="0">
              <a:latin typeface="Arial" charset="0"/>
              <a:cs typeface="Arial" charset="0"/>
            </a:endParaRPr>
          </a:p>
          <a:p>
            <a:pPr algn="ctr">
              <a:buFontTx/>
              <a:buNone/>
            </a:pPr>
            <a:endParaRPr lang="en-US" sz="2400" smtClean="0">
              <a:latin typeface="Arial" charset="0"/>
              <a:cs typeface="Arial" charset="0"/>
            </a:endParaRPr>
          </a:p>
          <a:p>
            <a:pPr algn="ctr">
              <a:buFontTx/>
              <a:buNone/>
            </a:pPr>
            <a:r>
              <a:rPr lang="en-US" sz="2400" i="1" smtClean="0">
                <a:latin typeface="Arial" charset="0"/>
                <a:cs typeface="Arial" charset="0"/>
              </a:rPr>
              <a:t>How can you use your strengths contribute to overcoming these challenges?</a:t>
            </a:r>
          </a:p>
        </p:txBody>
      </p:sp>
      <p:sp>
        <p:nvSpPr>
          <p:cNvPr id="167941" name="Slide Number Placeholder 3"/>
          <p:cNvSpPr>
            <a:spLocks noGrp="1"/>
          </p:cNvSpPr>
          <p:nvPr>
            <p:ph type="sldNum" sz="quarter" idx="12"/>
          </p:nvPr>
        </p:nvSpPr>
        <p:spPr>
          <a:noFill/>
        </p:spPr>
        <p:txBody>
          <a:bodyPr/>
          <a:lstStyle/>
          <a:p>
            <a:fld id="{85BDBB95-CA77-41E3-99B5-AE42E22D7109}" type="slidenum">
              <a:rPr lang="en-US" smtClean="0">
                <a:solidFill>
                  <a:srgbClr val="000000"/>
                </a:solidFill>
                <a:latin typeface="Arial" charset="0"/>
                <a:cs typeface="Arial" charset="0"/>
              </a:rPr>
              <a:pPr/>
              <a:t>106</a:t>
            </a:fld>
            <a:endParaRPr lang="en-US" smtClean="0">
              <a:solidFill>
                <a:srgbClr val="000000"/>
              </a:solidFill>
              <a:latin typeface="Arial" charset="0"/>
              <a:cs typeface="Arial"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Title 1"/>
          <p:cNvSpPr>
            <a:spLocks noGrp="1"/>
          </p:cNvSpPr>
          <p:nvPr>
            <p:ph type="title"/>
          </p:nvPr>
        </p:nvSpPr>
        <p:spPr>
          <a:xfrm>
            <a:off x="0" y="76200"/>
            <a:ext cx="8610600" cy="1066800"/>
          </a:xfrm>
        </p:spPr>
        <p:txBody>
          <a:bodyPr/>
          <a:lstStyle/>
          <a:p>
            <a:r>
              <a:rPr lang="en-US" dirty="0" smtClean="0"/>
              <a:t>Thank you</a:t>
            </a:r>
            <a:endParaRPr lang="en-US" dirty="0" smtClean="0"/>
          </a:p>
        </p:txBody>
      </p:sp>
      <p:sp>
        <p:nvSpPr>
          <p:cNvPr id="167941" name="Slide Number Placeholder 3"/>
          <p:cNvSpPr>
            <a:spLocks noGrp="1"/>
          </p:cNvSpPr>
          <p:nvPr>
            <p:ph type="sldNum" sz="quarter" idx="12"/>
          </p:nvPr>
        </p:nvSpPr>
        <p:spPr>
          <a:noFill/>
        </p:spPr>
        <p:txBody>
          <a:bodyPr/>
          <a:lstStyle/>
          <a:p>
            <a:fld id="{85BDBB95-CA77-41E3-99B5-AE42E22D7109}" type="slidenum">
              <a:rPr lang="en-US" smtClean="0">
                <a:solidFill>
                  <a:srgbClr val="000000"/>
                </a:solidFill>
                <a:latin typeface="Arial" charset="0"/>
                <a:cs typeface="Arial" charset="0"/>
              </a:rPr>
              <a:pPr/>
              <a:t>107</a:t>
            </a:fld>
            <a:endParaRPr lang="en-US" smtClean="0">
              <a:solidFill>
                <a:srgbClr val="000000"/>
              </a:solidFill>
              <a:latin typeface="Arial" charset="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Agenda</a:t>
            </a:r>
          </a:p>
        </p:txBody>
      </p:sp>
      <p:sp>
        <p:nvSpPr>
          <p:cNvPr id="29699" name="Content Placeholder 2"/>
          <p:cNvSpPr>
            <a:spLocks noGrp="1"/>
          </p:cNvSpPr>
          <p:nvPr>
            <p:ph idx="1"/>
          </p:nvPr>
        </p:nvSpPr>
        <p:spPr>
          <a:xfrm>
            <a:off x="0" y="1143000"/>
            <a:ext cx="3657600" cy="4830763"/>
          </a:xfrm>
        </p:spPr>
        <p:txBody>
          <a:bodyPr/>
          <a:lstStyle/>
          <a:p>
            <a:pPr>
              <a:defRPr/>
            </a:pPr>
            <a:endParaRPr lang="en-US" sz="2400" dirty="0" smtClean="0">
              <a:latin typeface="+mn-lt"/>
              <a:cs typeface="Arial" charset="0"/>
            </a:endParaRPr>
          </a:p>
          <a:p>
            <a:pPr lvl="1">
              <a:defRPr/>
            </a:pPr>
            <a:r>
              <a:rPr lang="en-US" sz="2000" dirty="0" smtClean="0">
                <a:latin typeface="+mn-lt"/>
                <a:cs typeface="Arial" charset="0"/>
              </a:rPr>
              <a:t>Core Motivations</a:t>
            </a:r>
          </a:p>
          <a:p>
            <a:pPr lvl="1">
              <a:defRPr/>
            </a:pPr>
            <a:endParaRPr lang="en-US" sz="2000" dirty="0" smtClean="0">
              <a:latin typeface="+mn-lt"/>
              <a:cs typeface="Arial" charset="0"/>
            </a:endParaRPr>
          </a:p>
          <a:p>
            <a:pPr lvl="1">
              <a:defRPr/>
            </a:pPr>
            <a:r>
              <a:rPr lang="en-US" sz="2000" dirty="0" smtClean="0">
                <a:latin typeface="+mn-lt"/>
                <a:cs typeface="Arial" charset="0"/>
              </a:rPr>
              <a:t>Current reality</a:t>
            </a:r>
          </a:p>
          <a:p>
            <a:pPr lvl="1">
              <a:defRPr/>
            </a:pPr>
            <a:endParaRPr lang="en-US" sz="2000" dirty="0" smtClean="0">
              <a:latin typeface="+mn-lt"/>
              <a:cs typeface="Arial" charset="0"/>
            </a:endParaRPr>
          </a:p>
          <a:p>
            <a:pPr lvl="1">
              <a:defRPr/>
            </a:pPr>
            <a:r>
              <a:rPr lang="en-US" sz="2000" dirty="0" smtClean="0">
                <a:latin typeface="+mn-lt"/>
                <a:cs typeface="Arial" charset="0"/>
              </a:rPr>
              <a:t>The SKOPOS Mission</a:t>
            </a:r>
          </a:p>
          <a:p>
            <a:pPr lvl="2">
              <a:defRPr/>
            </a:pPr>
            <a:endParaRPr lang="en-US" sz="2000" dirty="0" smtClean="0">
              <a:latin typeface="+mn-lt"/>
              <a:cs typeface="Arial" charset="0"/>
            </a:endParaRPr>
          </a:p>
          <a:p>
            <a:pPr lvl="1">
              <a:defRPr/>
            </a:pPr>
            <a:r>
              <a:rPr lang="en-US" sz="2000" dirty="0" smtClean="0">
                <a:latin typeface="+mn-lt"/>
                <a:cs typeface="Arial" charset="0"/>
              </a:rPr>
              <a:t>Is there a link?</a:t>
            </a:r>
          </a:p>
          <a:p>
            <a:pPr lvl="1">
              <a:defRPr/>
            </a:pPr>
            <a:endParaRPr lang="en-US" sz="2000" dirty="0" smtClean="0">
              <a:latin typeface="+mn-lt"/>
              <a:cs typeface="Arial" charset="0"/>
            </a:endParaRPr>
          </a:p>
          <a:p>
            <a:pPr lvl="1">
              <a:defRPr/>
            </a:pPr>
            <a:r>
              <a:rPr lang="en-US" sz="2000" dirty="0" smtClean="0">
                <a:latin typeface="+mn-lt"/>
                <a:cs typeface="Arial" charset="0"/>
              </a:rPr>
              <a:t>Challenges</a:t>
            </a:r>
          </a:p>
          <a:p>
            <a:pPr lvl="1">
              <a:defRPr/>
            </a:pPr>
            <a:endParaRPr lang="en-US" sz="2000" dirty="0" smtClean="0">
              <a:latin typeface="+mn-lt"/>
              <a:cs typeface="Arial" charset="0"/>
            </a:endParaRPr>
          </a:p>
          <a:p>
            <a:pPr lvl="1">
              <a:defRPr/>
            </a:pPr>
            <a:r>
              <a:rPr lang="en-US" sz="2000" dirty="0" smtClean="0">
                <a:latin typeface="+mn-lt"/>
                <a:cs typeface="Arial" charset="0"/>
              </a:rPr>
              <a:t>What’s next?</a:t>
            </a:r>
          </a:p>
          <a:p>
            <a:pPr lvl="1">
              <a:buFontTx/>
              <a:buNone/>
              <a:defRPr/>
            </a:pPr>
            <a:endParaRPr lang="en-US" dirty="0" smtClean="0">
              <a:latin typeface="Arial" charset="0"/>
              <a:cs typeface="Arial" charset="0"/>
            </a:endParaRPr>
          </a:p>
          <a:p>
            <a:pPr>
              <a:buFontTx/>
              <a:buNone/>
              <a:defRPr/>
            </a:pPr>
            <a:endParaRPr lang="en-US" dirty="0" smtClean="0">
              <a:latin typeface="Arial" charset="0"/>
              <a:cs typeface="Arial" charset="0"/>
            </a:endParaRPr>
          </a:p>
          <a:p>
            <a:pPr>
              <a:buFontTx/>
              <a:buNone/>
              <a:defRPr/>
            </a:pPr>
            <a:endParaRPr lang="en-US" dirty="0" smtClean="0">
              <a:latin typeface="Arial" charset="0"/>
              <a:cs typeface="Arial" charset="0"/>
            </a:endParaRPr>
          </a:p>
          <a:p>
            <a:pPr>
              <a:buFontTx/>
              <a:buNone/>
              <a:defRPr/>
            </a:pPr>
            <a:endParaRPr lang="en-US" dirty="0" smtClean="0">
              <a:latin typeface="Arial" charset="0"/>
              <a:cs typeface="Arial" charset="0"/>
            </a:endParaRPr>
          </a:p>
        </p:txBody>
      </p:sp>
      <p:sp>
        <p:nvSpPr>
          <p:cNvPr id="14340" name="Slide Number Placeholder 3"/>
          <p:cNvSpPr>
            <a:spLocks noGrp="1"/>
          </p:cNvSpPr>
          <p:nvPr>
            <p:ph type="sldNum" sz="quarter" idx="12"/>
          </p:nvPr>
        </p:nvSpPr>
        <p:spPr>
          <a:noFill/>
        </p:spPr>
        <p:txBody>
          <a:bodyPr/>
          <a:lstStyle/>
          <a:p>
            <a:fld id="{8E356517-6D10-4D98-B32A-E2793B1234B8}" type="slidenum">
              <a:rPr lang="en-US" smtClean="0">
                <a:solidFill>
                  <a:srgbClr val="000000"/>
                </a:solidFill>
                <a:latin typeface="Arial" charset="0"/>
                <a:cs typeface="Arial" charset="0"/>
              </a:rPr>
              <a:pPr/>
              <a:t>11</a:t>
            </a:fld>
            <a:endParaRPr lang="en-US" smtClean="0">
              <a:solidFill>
                <a:srgbClr val="000000"/>
              </a:solidFill>
              <a:latin typeface="Arial" charset="0"/>
              <a:cs typeface="Arial" charset="0"/>
            </a:endParaRPr>
          </a:p>
        </p:txBody>
      </p:sp>
      <p:pic>
        <p:nvPicPr>
          <p:cNvPr id="14341" name="Picture 5" descr="construction-worker.jpg"/>
          <p:cNvPicPr>
            <a:picLocks noChangeAspect="1"/>
          </p:cNvPicPr>
          <p:nvPr/>
        </p:nvPicPr>
        <p:blipFill>
          <a:blip r:embed="rId2" cstate="print"/>
          <a:srcRect/>
          <a:stretch>
            <a:fillRect/>
          </a:stretch>
        </p:blipFill>
        <p:spPr bwMode="auto">
          <a:xfrm>
            <a:off x="4648200" y="1209675"/>
            <a:ext cx="3136900" cy="564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Your Core Motivation</a:t>
            </a:r>
          </a:p>
        </p:txBody>
      </p:sp>
      <p:sp>
        <p:nvSpPr>
          <p:cNvPr id="15363" name="Content Placeholder 2"/>
          <p:cNvSpPr>
            <a:spLocks noGrp="1"/>
          </p:cNvSpPr>
          <p:nvPr>
            <p:ph idx="1"/>
          </p:nvPr>
        </p:nvSpPr>
        <p:spPr/>
        <p:txBody>
          <a:bodyPr/>
          <a:lstStyle/>
          <a:p>
            <a:pPr>
              <a:buFontTx/>
              <a:buNone/>
            </a:pPr>
            <a:endParaRPr lang="en-US" smtClean="0">
              <a:latin typeface="Arial" charset="0"/>
              <a:cs typeface="Arial" charset="0"/>
            </a:endParaRPr>
          </a:p>
          <a:p>
            <a:endParaRPr lang="en-US" smtClean="0">
              <a:latin typeface="Arial" charset="0"/>
              <a:cs typeface="Arial" charset="0"/>
            </a:endParaRPr>
          </a:p>
        </p:txBody>
      </p:sp>
      <p:sp>
        <p:nvSpPr>
          <p:cNvPr id="15364" name="Slide Number Placeholder 3"/>
          <p:cNvSpPr>
            <a:spLocks noGrp="1"/>
          </p:cNvSpPr>
          <p:nvPr>
            <p:ph type="sldNum" sz="quarter" idx="12"/>
          </p:nvPr>
        </p:nvSpPr>
        <p:spPr>
          <a:noFill/>
        </p:spPr>
        <p:txBody>
          <a:bodyPr/>
          <a:lstStyle/>
          <a:p>
            <a:fld id="{9B0B52FD-273C-4610-82CC-16E83979FDA4}" type="slidenum">
              <a:rPr lang="en-US" smtClean="0">
                <a:solidFill>
                  <a:srgbClr val="000000"/>
                </a:solidFill>
                <a:latin typeface="Arial" charset="0"/>
                <a:cs typeface="Arial" charset="0"/>
              </a:rPr>
              <a:pPr/>
              <a:t>12</a:t>
            </a:fld>
            <a:endParaRPr lang="en-US" smtClean="0">
              <a:solidFill>
                <a:srgbClr val="000000"/>
              </a:solidFill>
              <a:latin typeface="Arial" charset="0"/>
              <a:cs typeface="Arial" charset="0"/>
            </a:endParaRPr>
          </a:p>
        </p:txBody>
      </p:sp>
      <p:sp>
        <p:nvSpPr>
          <p:cNvPr id="10" name="TextBox 9"/>
          <p:cNvSpPr txBox="1"/>
          <p:nvPr/>
        </p:nvSpPr>
        <p:spPr>
          <a:xfrm>
            <a:off x="5638800" y="2667000"/>
            <a:ext cx="3505200" cy="2062163"/>
          </a:xfrm>
          <a:prstGeom prst="rect">
            <a:avLst/>
          </a:prstGeom>
          <a:noFill/>
        </p:spPr>
        <p:txBody>
          <a:bodyPr>
            <a:spAutoFit/>
          </a:bodyPr>
          <a:lstStyle/>
          <a:p>
            <a:pPr>
              <a:defRPr/>
            </a:pPr>
            <a:r>
              <a:rPr lang="en-US" sz="3200" dirty="0">
                <a:latin typeface="+mn-lt"/>
              </a:rPr>
              <a:t>I come to work each day because ___________</a:t>
            </a:r>
            <a:endParaRPr lang="en-US" sz="3200" dirty="0">
              <a:latin typeface="+mn-lt"/>
            </a:endParaRPr>
          </a:p>
        </p:txBody>
      </p:sp>
      <p:pic>
        <p:nvPicPr>
          <p:cNvPr id="15366" name="Picture 6" descr="AfghanGirl.jpg"/>
          <p:cNvPicPr>
            <a:picLocks noChangeAspect="1"/>
          </p:cNvPicPr>
          <p:nvPr/>
        </p:nvPicPr>
        <p:blipFill>
          <a:blip r:embed="rId3" cstate="print"/>
          <a:srcRect/>
          <a:stretch>
            <a:fillRect/>
          </a:stretch>
        </p:blipFill>
        <p:spPr bwMode="auto">
          <a:xfrm>
            <a:off x="0" y="1143000"/>
            <a:ext cx="55626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Consolidating our motivations</a:t>
            </a:r>
          </a:p>
        </p:txBody>
      </p:sp>
      <p:pic>
        <p:nvPicPr>
          <p:cNvPr id="16387" name="Picture 2"/>
          <p:cNvPicPr>
            <a:picLocks noGrp="1" noChangeAspect="1" noChangeArrowheads="1"/>
          </p:cNvPicPr>
          <p:nvPr>
            <p:ph idx="1"/>
          </p:nvPr>
        </p:nvPicPr>
        <p:blipFill>
          <a:blip r:embed="rId2" cstate="print"/>
          <a:srcRect/>
          <a:stretch>
            <a:fillRect/>
          </a:stretch>
        </p:blipFill>
        <p:spPr>
          <a:xfrm>
            <a:off x="854075" y="1295400"/>
            <a:ext cx="7832725" cy="4830763"/>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Mudphone.jpg"/>
          <p:cNvPicPr>
            <a:picLocks noChangeAspect="1"/>
          </p:cNvPicPr>
          <p:nvPr/>
        </p:nvPicPr>
        <p:blipFill>
          <a:blip r:embed="rId2" cstate="print"/>
          <a:srcRect/>
          <a:stretch>
            <a:fillRect/>
          </a:stretch>
        </p:blipFill>
        <p:spPr bwMode="auto">
          <a:xfrm>
            <a:off x="0" y="1143000"/>
            <a:ext cx="9144000" cy="5105400"/>
          </a:xfrm>
          <a:prstGeom prst="rect">
            <a:avLst/>
          </a:prstGeom>
          <a:noFill/>
          <a:ln w="9525">
            <a:noFill/>
            <a:miter lim="800000"/>
            <a:headEnd/>
            <a:tailEnd/>
          </a:ln>
        </p:spPr>
      </p:pic>
      <p:sp>
        <p:nvSpPr>
          <p:cNvPr id="17411" name="Title 1"/>
          <p:cNvSpPr>
            <a:spLocks noGrp="1"/>
          </p:cNvSpPr>
          <p:nvPr>
            <p:ph type="title"/>
          </p:nvPr>
        </p:nvSpPr>
        <p:spPr>
          <a:xfrm>
            <a:off x="0" y="76200"/>
            <a:ext cx="9144000" cy="1066800"/>
          </a:xfrm>
        </p:spPr>
        <p:txBody>
          <a:bodyPr/>
          <a:lstStyle/>
          <a:p>
            <a:r>
              <a:rPr lang="en-US" smtClean="0"/>
              <a:t>Current Realities</a:t>
            </a:r>
          </a:p>
        </p:txBody>
      </p:sp>
      <p:sp>
        <p:nvSpPr>
          <p:cNvPr id="17412" name="Content Placeholder 2"/>
          <p:cNvSpPr>
            <a:spLocks noGrp="1"/>
          </p:cNvSpPr>
          <p:nvPr>
            <p:ph idx="1"/>
          </p:nvPr>
        </p:nvSpPr>
        <p:spPr>
          <a:xfrm>
            <a:off x="0" y="1295400"/>
            <a:ext cx="9144000" cy="4343400"/>
          </a:xfrm>
        </p:spPr>
        <p:txBody>
          <a:bodyPr/>
          <a:lstStyle/>
          <a:p>
            <a:pPr>
              <a:buFontTx/>
              <a:buNone/>
            </a:pPr>
            <a:endParaRPr lang="en-US" smtClean="0">
              <a:latin typeface="Arial" charset="0"/>
              <a:cs typeface="Arial" charset="0"/>
            </a:endParaRPr>
          </a:p>
          <a:p>
            <a:endParaRPr lang="en-US" smtClean="0">
              <a:latin typeface="Arial" charset="0"/>
              <a:cs typeface="Arial" charset="0"/>
            </a:endParaRPr>
          </a:p>
        </p:txBody>
      </p:sp>
      <p:sp>
        <p:nvSpPr>
          <p:cNvPr id="17413" name="Slide Number Placeholder 3"/>
          <p:cNvSpPr>
            <a:spLocks noGrp="1"/>
          </p:cNvSpPr>
          <p:nvPr>
            <p:ph type="sldNum" sz="quarter" idx="12"/>
          </p:nvPr>
        </p:nvSpPr>
        <p:spPr>
          <a:noFill/>
        </p:spPr>
        <p:txBody>
          <a:bodyPr/>
          <a:lstStyle/>
          <a:p>
            <a:fld id="{919279C6-4CEB-4DBC-958B-65AD6618307F}" type="slidenum">
              <a:rPr lang="en-US" smtClean="0">
                <a:solidFill>
                  <a:srgbClr val="000000"/>
                </a:solidFill>
                <a:latin typeface="Arial" charset="0"/>
                <a:cs typeface="Arial" charset="0"/>
              </a:rPr>
              <a:pPr/>
              <a:t>14</a:t>
            </a:fld>
            <a:endParaRPr lang="en-US" smtClean="0">
              <a:solidFill>
                <a:srgbClr val="000000"/>
              </a:solidFill>
              <a:latin typeface="Arial" charset="0"/>
              <a:cs typeface="Arial" charset="0"/>
            </a:endParaRPr>
          </a:p>
        </p:txBody>
      </p:sp>
      <p:sp>
        <p:nvSpPr>
          <p:cNvPr id="10" name="Rectangle 9"/>
          <p:cNvSpPr/>
          <p:nvPr/>
        </p:nvSpPr>
        <p:spPr>
          <a:xfrm>
            <a:off x="5105400" y="2209800"/>
            <a:ext cx="3657600" cy="3046413"/>
          </a:xfrm>
          <a:prstGeom prst="rect">
            <a:avLst/>
          </a:prstGeom>
        </p:spPr>
        <p:txBody>
          <a:bodyPr>
            <a:spAutoFit/>
          </a:bodyPr>
          <a:lstStyle/>
          <a:p>
            <a:pPr algn="ctr">
              <a:defRPr/>
            </a:pPr>
            <a:r>
              <a:rPr lang="en-US" sz="3200" dirty="0">
                <a:latin typeface="+mn-lt"/>
                <a:cs typeface="Arial" charset="0"/>
              </a:rPr>
              <a:t>What characterizes organizations within the developing world?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Current Realities</a:t>
            </a:r>
            <a:endParaRPr lang="ar-EG" smtClean="0"/>
          </a:p>
        </p:txBody>
      </p:sp>
      <p:sp>
        <p:nvSpPr>
          <p:cNvPr id="5" name="Content Placeholder 4"/>
          <p:cNvSpPr>
            <a:spLocks noGrp="1"/>
          </p:cNvSpPr>
          <p:nvPr>
            <p:ph idx="1"/>
          </p:nvPr>
        </p:nvSpPr>
        <p:spPr/>
        <p:txBody>
          <a:bodyPr/>
          <a:lstStyle/>
          <a:p>
            <a:pPr eaLnBrk="1" hangingPunct="1"/>
            <a:r>
              <a:rPr lang="en-US" sz="3200" smtClean="0">
                <a:latin typeface="Calibri" pitchFamily="34" charset="0"/>
                <a:cs typeface="Arial" charset="0"/>
              </a:rPr>
              <a:t>Weak Educational System: few professionals</a:t>
            </a:r>
          </a:p>
          <a:p>
            <a:pPr eaLnBrk="1" hangingPunct="1"/>
            <a:r>
              <a:rPr lang="en-US" sz="3200" smtClean="0">
                <a:latin typeface="Calibri" pitchFamily="34" charset="0"/>
                <a:cs typeface="Arial" charset="0"/>
              </a:rPr>
              <a:t>Low Leadership and Managerial Capacity</a:t>
            </a:r>
          </a:p>
          <a:p>
            <a:pPr eaLnBrk="1" hangingPunct="1"/>
            <a:r>
              <a:rPr lang="en-US" sz="3200" smtClean="0">
                <a:latin typeface="Calibri" pitchFamily="34" charset="0"/>
                <a:cs typeface="Arial" charset="0"/>
              </a:rPr>
              <a:t>Old Leadership Style: Authoritative</a:t>
            </a:r>
          </a:p>
          <a:p>
            <a:pPr eaLnBrk="1" hangingPunct="1"/>
            <a:r>
              <a:rPr lang="en-US" sz="3200" smtClean="0">
                <a:latin typeface="Calibri" pitchFamily="34" charset="0"/>
                <a:cs typeface="Arial" charset="0"/>
              </a:rPr>
              <a:t>Weak Businesses support infrastructure</a:t>
            </a:r>
          </a:p>
          <a:p>
            <a:pPr eaLnBrk="1" hangingPunct="1"/>
            <a:r>
              <a:rPr lang="en-US" sz="3200" smtClean="0">
                <a:latin typeface="Calibri" pitchFamily="34" charset="0"/>
                <a:cs typeface="Arial" charset="0"/>
              </a:rPr>
              <a:t>High reluctance to change due to basic needs insecurities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The SKOPOS Mission</a:t>
            </a:r>
            <a:endParaRPr lang="ar-EG" smtClean="0"/>
          </a:p>
        </p:txBody>
      </p:sp>
      <p:sp>
        <p:nvSpPr>
          <p:cNvPr id="5" name="Content Placeholder 4"/>
          <p:cNvSpPr>
            <a:spLocks noGrp="1"/>
          </p:cNvSpPr>
          <p:nvPr>
            <p:ph idx="1"/>
          </p:nvPr>
        </p:nvSpPr>
        <p:spPr/>
        <p:txBody>
          <a:bodyPr/>
          <a:lstStyle/>
          <a:p>
            <a:pPr eaLnBrk="1" hangingPunct="1"/>
            <a:r>
              <a:rPr lang="en-US" sz="3200" smtClean="0">
                <a:latin typeface="Calibri" pitchFamily="34" charset="0"/>
                <a:cs typeface="Arial" charset="0"/>
              </a:rPr>
              <a:t>Develop managerial capacity</a:t>
            </a:r>
          </a:p>
          <a:p>
            <a:pPr eaLnBrk="1" hangingPunct="1"/>
            <a:r>
              <a:rPr lang="en-US" sz="3200" smtClean="0">
                <a:latin typeface="Calibri" pitchFamily="34" charset="0"/>
                <a:cs typeface="Arial" charset="0"/>
              </a:rPr>
              <a:t>Develop local labor capacity</a:t>
            </a:r>
          </a:p>
          <a:p>
            <a:pPr eaLnBrk="1" hangingPunct="1"/>
            <a:r>
              <a:rPr lang="en-US" sz="3200" smtClean="0">
                <a:latin typeface="Calibri" pitchFamily="34" charset="0"/>
                <a:cs typeface="Arial" charset="0"/>
              </a:rPr>
              <a:t>Change business philosophy in the region</a:t>
            </a:r>
          </a:p>
          <a:p>
            <a:pPr eaLnBrk="1" hangingPunct="1"/>
            <a:r>
              <a:rPr lang="en-US" sz="3200" smtClean="0">
                <a:latin typeface="Calibri" pitchFamily="34" charset="0"/>
                <a:cs typeface="Arial" charset="0"/>
              </a:rPr>
              <a:t>Change leadership philosophy in the region</a:t>
            </a:r>
          </a:p>
          <a:p>
            <a:pPr eaLnBrk="1" hangingPunct="1"/>
            <a:r>
              <a:rPr lang="en-US" sz="3200" smtClean="0">
                <a:latin typeface="Calibri" pitchFamily="34" charset="0"/>
                <a:cs typeface="Arial" charset="0"/>
              </a:rPr>
              <a:t>Participate in developing nations</a:t>
            </a:r>
          </a:p>
          <a:p>
            <a:pPr eaLnBrk="1" hangingPunct="1"/>
            <a:r>
              <a:rPr lang="en-US" sz="3200" smtClean="0">
                <a:latin typeface="Calibri" pitchFamily="34" charset="0"/>
                <a:cs typeface="Arial" charset="0"/>
              </a:rPr>
              <a:t>Collaborate with organizations to attain their visions</a:t>
            </a:r>
          </a:p>
          <a:p>
            <a:pPr eaLnBrk="1" hangingPunct="1"/>
            <a:endParaRPr lang="en-US" sz="3200" smtClean="0">
              <a:latin typeface="Calibri" pitchFamily="34" charset="0"/>
              <a:cs typeface="Arial" charset="0"/>
            </a:endParaRPr>
          </a:p>
          <a:p>
            <a:pPr eaLnBrk="1" hangingPunct="1"/>
            <a:endParaRPr lang="en-US" sz="3200" smtClean="0">
              <a:latin typeface="Calibri" pitchFamily="34"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arrow &amp; target.jpg"/>
          <p:cNvPicPr>
            <a:picLocks noChangeAspect="1"/>
          </p:cNvPicPr>
          <p:nvPr/>
        </p:nvPicPr>
        <p:blipFill>
          <a:blip r:embed="rId2" cstate="print"/>
          <a:srcRect/>
          <a:stretch>
            <a:fillRect/>
          </a:stretch>
        </p:blipFill>
        <p:spPr bwMode="auto">
          <a:xfrm>
            <a:off x="0" y="1162050"/>
            <a:ext cx="9144000" cy="5091113"/>
          </a:xfrm>
          <a:prstGeom prst="rect">
            <a:avLst/>
          </a:prstGeom>
          <a:noFill/>
          <a:ln w="9525">
            <a:noFill/>
            <a:miter lim="800000"/>
            <a:headEnd/>
            <a:tailEnd/>
          </a:ln>
        </p:spPr>
      </p:pic>
      <p:sp>
        <p:nvSpPr>
          <p:cNvPr id="20483" name="Title 1"/>
          <p:cNvSpPr>
            <a:spLocks noGrp="1"/>
          </p:cNvSpPr>
          <p:nvPr>
            <p:ph type="title"/>
          </p:nvPr>
        </p:nvSpPr>
        <p:spPr>
          <a:xfrm>
            <a:off x="0" y="76200"/>
            <a:ext cx="8610600" cy="1066800"/>
          </a:xfrm>
        </p:spPr>
        <p:txBody>
          <a:bodyPr/>
          <a:lstStyle/>
          <a:p>
            <a:r>
              <a:rPr lang="en-US" smtClean="0"/>
              <a:t>Where is the link?</a:t>
            </a:r>
          </a:p>
        </p:txBody>
      </p:sp>
      <p:sp>
        <p:nvSpPr>
          <p:cNvPr id="29699" name="Content Placeholder 2"/>
          <p:cNvSpPr>
            <a:spLocks noGrp="1"/>
          </p:cNvSpPr>
          <p:nvPr>
            <p:ph idx="1"/>
          </p:nvPr>
        </p:nvSpPr>
        <p:spPr>
          <a:xfrm>
            <a:off x="1143000" y="4191000"/>
            <a:ext cx="2057400" cy="1447800"/>
          </a:xfrm>
        </p:spPr>
        <p:txBody>
          <a:bodyPr/>
          <a:lstStyle/>
          <a:p>
            <a:pPr>
              <a:buFontTx/>
              <a:buNone/>
              <a:defRPr/>
            </a:pPr>
            <a:r>
              <a:rPr lang="en-US" sz="2400" dirty="0" smtClean="0">
                <a:latin typeface="+mn-lt"/>
                <a:cs typeface="Arial" charset="0"/>
              </a:rPr>
              <a:t>Aligning</a:t>
            </a:r>
          </a:p>
          <a:p>
            <a:pPr>
              <a:buFontTx/>
              <a:buNone/>
              <a:defRPr/>
            </a:pPr>
            <a:r>
              <a:rPr lang="en-US" sz="2400" dirty="0" smtClean="0">
                <a:latin typeface="+mn-lt"/>
                <a:cs typeface="Arial" charset="0"/>
              </a:rPr>
              <a:t>your</a:t>
            </a:r>
          </a:p>
          <a:p>
            <a:pPr>
              <a:buFontTx/>
              <a:buNone/>
              <a:defRPr/>
            </a:pPr>
            <a:r>
              <a:rPr lang="en-US" sz="2400" dirty="0" smtClean="0">
                <a:latin typeface="+mn-lt"/>
                <a:cs typeface="Arial" charset="0"/>
              </a:rPr>
              <a:t>mission to</a:t>
            </a:r>
          </a:p>
          <a:p>
            <a:pPr>
              <a:buFontTx/>
              <a:buNone/>
              <a:defRPr/>
            </a:pPr>
            <a:r>
              <a:rPr lang="en-US" sz="2400" dirty="0" smtClean="0">
                <a:latin typeface="+mn-lt"/>
                <a:cs typeface="Arial" charset="0"/>
              </a:rPr>
              <a:t>SKOPOS</a:t>
            </a:r>
          </a:p>
        </p:txBody>
      </p:sp>
      <p:sp>
        <p:nvSpPr>
          <p:cNvPr id="20485" name="Slide Number Placeholder 3"/>
          <p:cNvSpPr>
            <a:spLocks noGrp="1"/>
          </p:cNvSpPr>
          <p:nvPr>
            <p:ph type="sldNum" sz="quarter" idx="12"/>
          </p:nvPr>
        </p:nvSpPr>
        <p:spPr>
          <a:noFill/>
        </p:spPr>
        <p:txBody>
          <a:bodyPr/>
          <a:lstStyle/>
          <a:p>
            <a:fld id="{77CA809E-82FD-40E0-AB32-D9B98AAE6975}" type="slidenum">
              <a:rPr lang="en-US" smtClean="0">
                <a:solidFill>
                  <a:srgbClr val="000000"/>
                </a:solidFill>
                <a:latin typeface="Arial" charset="0"/>
                <a:cs typeface="Arial" charset="0"/>
              </a:rPr>
              <a:pPr/>
              <a:t>17</a:t>
            </a:fld>
            <a:endParaRPr lang="en-US" smtClean="0">
              <a:solidFill>
                <a:srgbClr val="000000"/>
              </a:solidFill>
              <a:latin typeface="Arial"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02"/>
          <p:cNvPicPr>
            <a:picLocks noChangeAspect="1" noChangeArrowheads="1"/>
          </p:cNvPicPr>
          <p:nvPr/>
        </p:nvPicPr>
        <p:blipFill>
          <a:blip r:embed="rId3" cstate="print"/>
          <a:srcRect/>
          <a:stretch>
            <a:fillRect/>
          </a:stretch>
        </p:blipFill>
        <p:spPr bwMode="auto">
          <a:xfrm>
            <a:off x="4979988" y="-2133600"/>
            <a:ext cx="4164012" cy="11125200"/>
          </a:xfrm>
          <a:prstGeom prst="rect">
            <a:avLst/>
          </a:prstGeom>
          <a:noFill/>
          <a:ln w="9525">
            <a:noFill/>
            <a:miter lim="800000"/>
            <a:headEnd/>
            <a:tailEnd/>
          </a:ln>
        </p:spPr>
      </p:pic>
      <p:pic>
        <p:nvPicPr>
          <p:cNvPr id="2056" name="Picture 8" descr="1"/>
          <p:cNvPicPr>
            <a:picLocks noChangeAspect="1" noChangeArrowheads="1"/>
          </p:cNvPicPr>
          <p:nvPr/>
        </p:nvPicPr>
        <p:blipFill>
          <a:blip r:embed="rId4" cstate="print"/>
          <a:srcRect/>
          <a:stretch>
            <a:fillRect/>
          </a:stretch>
        </p:blipFill>
        <p:spPr bwMode="auto">
          <a:xfrm>
            <a:off x="6727825" y="4500563"/>
            <a:ext cx="914400" cy="914400"/>
          </a:xfrm>
          <a:prstGeom prst="rect">
            <a:avLst/>
          </a:prstGeom>
          <a:noFill/>
          <a:ln w="9525">
            <a:solidFill>
              <a:srgbClr val="CC99FF"/>
            </a:solidFill>
            <a:miter lim="800000"/>
            <a:headEnd/>
            <a:tailEnd/>
          </a:ln>
        </p:spPr>
      </p:pic>
      <p:pic>
        <p:nvPicPr>
          <p:cNvPr id="2058" name="Picture 10" descr="3"/>
          <p:cNvPicPr>
            <a:picLocks noChangeAspect="1" noChangeArrowheads="1"/>
          </p:cNvPicPr>
          <p:nvPr/>
        </p:nvPicPr>
        <p:blipFill>
          <a:blip r:embed="rId5" cstate="print"/>
          <a:srcRect/>
          <a:stretch>
            <a:fillRect/>
          </a:stretch>
        </p:blipFill>
        <p:spPr bwMode="auto">
          <a:xfrm>
            <a:off x="5465763" y="4500563"/>
            <a:ext cx="914400" cy="914400"/>
          </a:xfrm>
          <a:prstGeom prst="rect">
            <a:avLst/>
          </a:prstGeom>
          <a:noFill/>
          <a:ln w="9525">
            <a:solidFill>
              <a:srgbClr val="CC99FF"/>
            </a:solidFill>
            <a:miter lim="800000"/>
            <a:headEnd/>
            <a:tailEnd/>
          </a:ln>
        </p:spPr>
      </p:pic>
      <p:pic>
        <p:nvPicPr>
          <p:cNvPr id="2059" name="Picture 11" descr="4"/>
          <p:cNvPicPr>
            <a:picLocks noChangeAspect="1" noChangeArrowheads="1"/>
          </p:cNvPicPr>
          <p:nvPr/>
        </p:nvPicPr>
        <p:blipFill>
          <a:blip r:embed="rId6" cstate="print"/>
          <a:srcRect/>
          <a:stretch>
            <a:fillRect/>
          </a:stretch>
        </p:blipFill>
        <p:spPr bwMode="auto">
          <a:xfrm>
            <a:off x="4162425" y="4500563"/>
            <a:ext cx="914400" cy="914400"/>
          </a:xfrm>
          <a:prstGeom prst="rect">
            <a:avLst/>
          </a:prstGeom>
          <a:noFill/>
          <a:ln w="9525">
            <a:solidFill>
              <a:srgbClr val="CC99FF"/>
            </a:solidFill>
            <a:miter lim="800000"/>
            <a:headEnd/>
            <a:tailEnd/>
          </a:ln>
        </p:spPr>
      </p:pic>
      <p:sp>
        <p:nvSpPr>
          <p:cNvPr id="10" name="TextBox 9"/>
          <p:cNvSpPr txBox="1">
            <a:spLocks noChangeArrowheads="1"/>
          </p:cNvSpPr>
          <p:nvPr/>
        </p:nvSpPr>
        <p:spPr bwMode="auto">
          <a:xfrm>
            <a:off x="457200" y="2438400"/>
            <a:ext cx="7848600" cy="641350"/>
          </a:xfrm>
          <a:prstGeom prst="rect">
            <a:avLst/>
          </a:prstGeom>
          <a:noFill/>
          <a:ln w="9525">
            <a:noFill/>
            <a:miter lim="800000"/>
            <a:headEnd/>
            <a:tailEnd/>
          </a:ln>
        </p:spPr>
        <p:txBody>
          <a:bodyPr>
            <a:spAutoFit/>
          </a:bodyPr>
          <a:lstStyle/>
          <a:p>
            <a:r>
              <a:rPr lang="en-US" sz="3600" b="1">
                <a:solidFill>
                  <a:srgbClr val="C00000"/>
                </a:solidFill>
              </a:rPr>
              <a:t>The Model</a:t>
            </a:r>
            <a:endParaRPr lang="ar-EG" sz="3600" b="1"/>
          </a:p>
        </p:txBody>
      </p:sp>
      <p:pic>
        <p:nvPicPr>
          <p:cNvPr id="21512" name="Picture 8" descr="SKOPOS Logo.jpg"/>
          <p:cNvPicPr>
            <a:picLocks noChangeAspect="1"/>
          </p:cNvPicPr>
          <p:nvPr/>
        </p:nvPicPr>
        <p:blipFill>
          <a:blip r:embed="rId7" cstate="print"/>
          <a:srcRect/>
          <a:stretch>
            <a:fillRect/>
          </a:stretch>
        </p:blipFill>
        <p:spPr bwMode="auto">
          <a:xfrm>
            <a:off x="0" y="947738"/>
            <a:ext cx="5053013" cy="12620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randombar(horizontal)">
                                      <p:cBhvr>
                                        <p:cTn id="7" dur="500"/>
                                        <p:tgtEl>
                                          <p:spTgt spid="205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059"/>
                                        </p:tgtEl>
                                        <p:attrNameLst>
                                          <p:attrName>style.visibility</p:attrName>
                                        </p:attrNameLst>
                                      </p:cBhvr>
                                      <p:to>
                                        <p:strVal val="visible"/>
                                      </p:to>
                                    </p:set>
                                    <p:animEffect transition="in" filter="randombar(horizontal)">
                                      <p:cBhvr>
                                        <p:cTn id="11" dur="500"/>
                                        <p:tgtEl>
                                          <p:spTgt spid="2059"/>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058"/>
                                        </p:tgtEl>
                                        <p:attrNameLst>
                                          <p:attrName>style.visibility</p:attrName>
                                        </p:attrNameLst>
                                      </p:cBhvr>
                                      <p:to>
                                        <p:strVal val="visible"/>
                                      </p:to>
                                    </p:set>
                                    <p:animEffect transition="in" filter="randombar(horizontal)">
                                      <p:cBhvr>
                                        <p:cTn id="15" dur="500"/>
                                        <p:tgtEl>
                                          <p:spTgt spid="2058"/>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r>
              <a:rPr lang="en-US" smtClean="0">
                <a:latin typeface="Calibri" pitchFamily="34" charset="0"/>
              </a:rPr>
              <a:t>Starting point</a:t>
            </a:r>
          </a:p>
        </p:txBody>
      </p:sp>
      <p:graphicFrame>
        <p:nvGraphicFramePr>
          <p:cNvPr id="4" name="Diagram 3"/>
          <p:cNvGraphicFramePr/>
          <p:nvPr/>
        </p:nvGraphicFramePr>
        <p:xfrm>
          <a:off x="228600" y="1371600"/>
          <a:ext cx="8686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76200"/>
            <a:ext cx="8229600" cy="1066800"/>
          </a:xfrm>
        </p:spPr>
        <p:txBody>
          <a:bodyPr/>
          <a:lstStyle/>
          <a:p>
            <a:r>
              <a:rPr lang="en-US" smtClean="0"/>
              <a:t>Expectations</a:t>
            </a:r>
          </a:p>
        </p:txBody>
      </p:sp>
      <p:pic>
        <p:nvPicPr>
          <p:cNvPr id="5123" name="Content Placeholder 4" descr="brainstorming.jpg"/>
          <p:cNvPicPr>
            <a:picLocks noGrp="1" noChangeAspect="1"/>
          </p:cNvPicPr>
          <p:nvPr>
            <p:ph idx="1"/>
          </p:nvPr>
        </p:nvPicPr>
        <p:blipFill>
          <a:blip r:embed="rId3" cstate="print"/>
          <a:srcRect/>
          <a:stretch>
            <a:fillRect/>
          </a:stretch>
        </p:blipFill>
        <p:spPr>
          <a:xfrm>
            <a:off x="0" y="1143000"/>
            <a:ext cx="9144000" cy="4983163"/>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r>
              <a:rPr lang="en-US" smtClean="0">
                <a:latin typeface="Calibri" pitchFamily="34" charset="0"/>
              </a:rPr>
              <a:t>SKOPOS model</a:t>
            </a:r>
          </a:p>
        </p:txBody>
      </p:sp>
      <p:graphicFrame>
        <p:nvGraphicFramePr>
          <p:cNvPr id="4" name="Diagram 3"/>
          <p:cNvGraphicFramePr/>
          <p:nvPr/>
        </p:nvGraphicFramePr>
        <p:xfrm>
          <a:off x="152400" y="1219200"/>
          <a:ext cx="8763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r>
              <a:rPr lang="en-US" smtClean="0">
                <a:latin typeface="Calibri" pitchFamily="34" charset="0"/>
              </a:rPr>
              <a:t>Institutionalization </a:t>
            </a:r>
          </a:p>
        </p:txBody>
      </p:sp>
      <p:graphicFrame>
        <p:nvGraphicFramePr>
          <p:cNvPr id="4" name="Diagram 3"/>
          <p:cNvGraphicFramePr/>
          <p:nvPr/>
        </p:nvGraphicFramePr>
        <p:xfrm>
          <a:off x="152400" y="990600"/>
          <a:ext cx="8763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r>
              <a:rPr lang="en-US" smtClean="0">
                <a:latin typeface="Calibri" pitchFamily="34" charset="0"/>
              </a:rPr>
              <a:t>The test of operations </a:t>
            </a:r>
          </a:p>
        </p:txBody>
      </p:sp>
      <p:sp>
        <p:nvSpPr>
          <p:cNvPr id="25603" name="Rectangle 3"/>
          <p:cNvSpPr>
            <a:spLocks noGrp="1" noChangeArrowheads="1"/>
          </p:cNvSpPr>
          <p:nvPr>
            <p:ph type="body" idx="4294967295"/>
          </p:nvPr>
        </p:nvSpPr>
        <p:spPr/>
        <p:txBody>
          <a:bodyPr/>
          <a:lstStyle/>
          <a:p>
            <a:pPr marL="609600" indent="-609600">
              <a:lnSpc>
                <a:spcPct val="90000"/>
              </a:lnSpc>
            </a:pPr>
            <a:r>
              <a:rPr lang="en-US" smtClean="0">
                <a:latin typeface="Calibri" pitchFamily="34" charset="0"/>
                <a:cs typeface="Arial" charset="0"/>
              </a:rPr>
              <a:t>The model is put to work through arrangements and actions on the ground shaping the daily behavior of the company internally and externally</a:t>
            </a:r>
          </a:p>
          <a:p>
            <a:pPr marL="609600" indent="-609600">
              <a:lnSpc>
                <a:spcPct val="90000"/>
              </a:lnSpc>
            </a:pPr>
            <a:endParaRPr lang="en-US" smtClean="0">
              <a:latin typeface="Calibri" pitchFamily="34" charset="0"/>
              <a:cs typeface="Arial" charset="0"/>
            </a:endParaRPr>
          </a:p>
          <a:p>
            <a:pPr marL="609600" indent="-609600">
              <a:lnSpc>
                <a:spcPct val="90000"/>
              </a:lnSpc>
            </a:pPr>
            <a:r>
              <a:rPr lang="en-US" smtClean="0">
                <a:latin typeface="Calibri" pitchFamily="34" charset="0"/>
                <a:cs typeface="Arial" charset="0"/>
              </a:rPr>
              <a:t>A key test of any model is</a:t>
            </a:r>
          </a:p>
          <a:p>
            <a:pPr marL="990600" lvl="1" indent="-533400">
              <a:lnSpc>
                <a:spcPct val="90000"/>
              </a:lnSpc>
            </a:pPr>
            <a:r>
              <a:rPr lang="en-US" smtClean="0">
                <a:latin typeface="Calibri" pitchFamily="34" charset="0"/>
                <a:cs typeface="Arial" charset="0"/>
              </a:rPr>
              <a:t>When operationalized, does it live up to its ideals and key choices </a:t>
            </a:r>
          </a:p>
          <a:p>
            <a:pPr marL="990600" lvl="1" indent="-533400">
              <a:lnSpc>
                <a:spcPct val="90000"/>
              </a:lnSpc>
            </a:pPr>
            <a:r>
              <a:rPr lang="en-US" smtClean="0">
                <a:latin typeface="Calibri" pitchFamily="34" charset="0"/>
                <a:cs typeface="Arial" charset="0"/>
              </a:rPr>
              <a:t>Does the company proceed effectively to achieve its mission and targets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r>
              <a:rPr lang="en-US" smtClean="0">
                <a:latin typeface="Calibri" pitchFamily="34" charset="0"/>
              </a:rPr>
              <a:t>Our experience</a:t>
            </a:r>
          </a:p>
        </p:txBody>
      </p:sp>
      <p:sp>
        <p:nvSpPr>
          <p:cNvPr id="26627" name="Rectangle 3"/>
          <p:cNvSpPr>
            <a:spLocks noGrp="1" noChangeArrowheads="1"/>
          </p:cNvSpPr>
          <p:nvPr>
            <p:ph type="body" idx="4294967295"/>
          </p:nvPr>
        </p:nvSpPr>
        <p:spPr/>
        <p:txBody>
          <a:bodyPr/>
          <a:lstStyle/>
          <a:p>
            <a:pPr marL="609600" indent="-609600"/>
            <a:r>
              <a:rPr lang="en-US" smtClean="0">
                <a:latin typeface="Calibri" pitchFamily="34" charset="0"/>
                <a:cs typeface="Arial" charset="0"/>
              </a:rPr>
              <a:t>Significant delivery and fast growth</a:t>
            </a:r>
          </a:p>
          <a:p>
            <a:pPr marL="609600" indent="-609600"/>
            <a:endParaRPr lang="en-US" smtClean="0">
              <a:latin typeface="Calibri" pitchFamily="34" charset="0"/>
              <a:cs typeface="Arial" charset="0"/>
            </a:endParaRPr>
          </a:p>
          <a:p>
            <a:pPr marL="609600" indent="-609600"/>
            <a:r>
              <a:rPr lang="en-US" smtClean="0">
                <a:latin typeface="Calibri" pitchFamily="34" charset="0"/>
                <a:cs typeface="Arial" charset="0"/>
              </a:rPr>
              <a:t>A rich journey of maturing the model and the team</a:t>
            </a:r>
          </a:p>
          <a:p>
            <a:pPr marL="609600" indent="-609600"/>
            <a:endParaRPr lang="en-US" smtClean="0">
              <a:latin typeface="Calibri" pitchFamily="34" charset="0"/>
              <a:cs typeface="Arial" charset="0"/>
            </a:endParaRPr>
          </a:p>
          <a:p>
            <a:pPr marL="609600" indent="-609600"/>
            <a:r>
              <a:rPr lang="en-US" smtClean="0">
                <a:latin typeface="Calibri" pitchFamily="34" charset="0"/>
                <a:cs typeface="Arial" charset="0"/>
              </a:rPr>
              <a:t>Issues and questions re our operations</a:t>
            </a:r>
          </a:p>
          <a:p>
            <a:pPr marL="990600" lvl="1" indent="-533400"/>
            <a:r>
              <a:rPr lang="en-US" smtClean="0">
                <a:latin typeface="Calibri" pitchFamily="34" charset="0"/>
                <a:cs typeface="Arial" charset="0"/>
              </a:rPr>
              <a:t>Internally within SKOPOS</a:t>
            </a:r>
          </a:p>
          <a:p>
            <a:pPr marL="990600" lvl="1" indent="-533400"/>
            <a:r>
              <a:rPr lang="en-US" smtClean="0">
                <a:latin typeface="Calibri" pitchFamily="34" charset="0"/>
                <a:cs typeface="Arial" charset="0"/>
              </a:rPr>
              <a:t>Externally when delivering services to our clients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endParaRPr lang="en-US" smtClean="0"/>
          </a:p>
        </p:txBody>
      </p:sp>
      <p:sp>
        <p:nvSpPr>
          <p:cNvPr id="27651" name="Rectangle 3"/>
          <p:cNvSpPr>
            <a:spLocks noGrp="1" noChangeArrowheads="1"/>
          </p:cNvSpPr>
          <p:nvPr>
            <p:ph type="body" idx="4294967295"/>
          </p:nvPr>
        </p:nvSpPr>
        <p:spPr/>
        <p:txBody>
          <a:bodyPr/>
          <a:lstStyle/>
          <a:p>
            <a:endParaRPr lang="en-US" sz="4000" smtClean="0">
              <a:latin typeface="Calibri" pitchFamily="34" charset="0"/>
              <a:cs typeface="Arial" charset="0"/>
            </a:endParaRPr>
          </a:p>
          <a:p>
            <a:endParaRPr lang="en-US" sz="4000" smtClean="0">
              <a:latin typeface="Calibri" pitchFamily="34" charset="0"/>
              <a:cs typeface="Arial" charset="0"/>
            </a:endParaRPr>
          </a:p>
          <a:p>
            <a:pPr algn="ctr">
              <a:buFontTx/>
              <a:buNone/>
            </a:pPr>
            <a:r>
              <a:rPr lang="en-US" sz="4000" smtClean="0">
                <a:latin typeface="Calibri" pitchFamily="34" charset="0"/>
                <a:cs typeface="Arial" charset="0"/>
              </a:rPr>
              <a:t>SKOPOS model</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lstStyle/>
          <a:p>
            <a:r>
              <a:rPr lang="en-US" smtClean="0">
                <a:latin typeface="Calibri" pitchFamily="34" charset="0"/>
              </a:rPr>
              <a:t>The competing common model (Model B)</a:t>
            </a:r>
            <a:br>
              <a:rPr lang="en-US" smtClean="0">
                <a:latin typeface="Calibri" pitchFamily="34" charset="0"/>
              </a:rPr>
            </a:br>
            <a:r>
              <a:rPr lang="en-US" smtClean="0">
                <a:latin typeface="Calibri" pitchFamily="34" charset="0"/>
              </a:rPr>
              <a:t> Core concepts/ choices/ assumptions </a:t>
            </a:r>
          </a:p>
        </p:txBody>
      </p:sp>
      <p:sp>
        <p:nvSpPr>
          <p:cNvPr id="28675" name="Rectangle 3"/>
          <p:cNvSpPr>
            <a:spLocks noGrp="1" noChangeArrowheads="1"/>
          </p:cNvSpPr>
          <p:nvPr>
            <p:ph type="body" idx="4294967295"/>
          </p:nvPr>
        </p:nvSpPr>
        <p:spPr/>
        <p:txBody>
          <a:bodyPr/>
          <a:lstStyle/>
          <a:p>
            <a:r>
              <a:rPr lang="en-US" sz="3600" smtClean="0">
                <a:latin typeface="Calibri" pitchFamily="34" charset="0"/>
                <a:cs typeface="Arial" charset="0"/>
              </a:rPr>
              <a:t>People are rational beings, maximizing utility, going after their individual material (and other aspects of) well being</a:t>
            </a:r>
          </a:p>
          <a:p>
            <a:pPr>
              <a:buFontTx/>
              <a:buNone/>
            </a:pPr>
            <a:endParaRPr lang="en-US" sz="3600" smtClean="0">
              <a:latin typeface="Calibri" pitchFamily="34" charset="0"/>
              <a:cs typeface="Arial" charset="0"/>
            </a:endParaRPr>
          </a:p>
          <a:p>
            <a:r>
              <a:rPr lang="en-US" sz="3600" smtClean="0">
                <a:latin typeface="Calibri" pitchFamily="34" charset="0"/>
                <a:cs typeface="Arial" charset="0"/>
              </a:rPr>
              <a:t>They perform better when they</a:t>
            </a:r>
          </a:p>
          <a:p>
            <a:pPr lvl="1"/>
            <a:r>
              <a:rPr lang="en-US" sz="3200" smtClean="0">
                <a:latin typeface="Calibri" pitchFamily="34" charset="0"/>
                <a:cs typeface="Arial" charset="0"/>
              </a:rPr>
              <a:t>know clearly what to do</a:t>
            </a:r>
          </a:p>
          <a:p>
            <a:pPr lvl="1"/>
            <a:r>
              <a:rPr lang="en-US" sz="3200" smtClean="0">
                <a:latin typeface="Calibri" pitchFamily="34" charset="0"/>
                <a:cs typeface="Arial" charset="0"/>
              </a:rPr>
              <a:t>know clearly the consequences of their behavior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r>
              <a:rPr lang="en-US" smtClean="0">
                <a:latin typeface="Calibri" pitchFamily="34" charset="0"/>
              </a:rPr>
              <a:t>The competing common model (Model B)</a:t>
            </a:r>
            <a:br>
              <a:rPr lang="en-US" smtClean="0">
                <a:latin typeface="Calibri" pitchFamily="34" charset="0"/>
              </a:rPr>
            </a:br>
            <a:r>
              <a:rPr lang="en-US" smtClean="0">
                <a:latin typeface="Calibri" pitchFamily="34" charset="0"/>
              </a:rPr>
              <a:t> Core concepts/ choices/ assumptions</a:t>
            </a:r>
          </a:p>
        </p:txBody>
      </p:sp>
      <p:sp>
        <p:nvSpPr>
          <p:cNvPr id="29699" name="Rectangle 3"/>
          <p:cNvSpPr>
            <a:spLocks noGrp="1" noChangeArrowheads="1"/>
          </p:cNvSpPr>
          <p:nvPr>
            <p:ph type="body" idx="4294967295"/>
          </p:nvPr>
        </p:nvSpPr>
        <p:spPr/>
        <p:txBody>
          <a:bodyPr/>
          <a:lstStyle/>
          <a:p>
            <a:r>
              <a:rPr lang="en-US" sz="3600" smtClean="0">
                <a:latin typeface="Calibri" pitchFamily="34" charset="0"/>
                <a:cs typeface="Arial" charset="0"/>
              </a:rPr>
              <a:t>When given much space, people</a:t>
            </a:r>
          </a:p>
          <a:p>
            <a:pPr lvl="1"/>
            <a:r>
              <a:rPr lang="en-US" sz="3200" smtClean="0">
                <a:latin typeface="Calibri" pitchFamily="34" charset="0"/>
                <a:cs typeface="Arial" charset="0"/>
              </a:rPr>
              <a:t>get confused due to ambiguity</a:t>
            </a:r>
          </a:p>
          <a:p>
            <a:pPr lvl="1"/>
            <a:r>
              <a:rPr lang="en-US" sz="3200" smtClean="0">
                <a:latin typeface="Calibri" pitchFamily="34" charset="0"/>
                <a:cs typeface="Arial" charset="0"/>
              </a:rPr>
              <a:t>engage in unnecessary conflict over roles and rewards</a:t>
            </a:r>
          </a:p>
          <a:p>
            <a:pPr lvl="1"/>
            <a:r>
              <a:rPr lang="en-US" sz="3200" smtClean="0">
                <a:latin typeface="Calibri" pitchFamily="34" charset="0"/>
                <a:cs typeface="Arial" charset="0"/>
              </a:rPr>
              <a:t>show signs of abuse (work less, take more, etc)</a:t>
            </a:r>
          </a:p>
          <a:p>
            <a:pPr lvl="1"/>
            <a:endParaRPr lang="en-US" sz="3200" smtClean="0">
              <a:latin typeface="Calibri" pitchFamily="34" charset="0"/>
              <a:cs typeface="Arial" charset="0"/>
            </a:endParaRPr>
          </a:p>
          <a:p>
            <a:endParaRPr lang="en-US" sz="3600" smtClean="0">
              <a:latin typeface="Calibri" pitchFamily="34" charset="0"/>
              <a:cs typeface="Arial"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r>
              <a:rPr lang="en-US" smtClean="0">
                <a:latin typeface="Calibri" pitchFamily="34" charset="0"/>
              </a:rPr>
              <a:t>The competing common model (Model B)</a:t>
            </a:r>
            <a:br>
              <a:rPr lang="en-US" smtClean="0">
                <a:latin typeface="Calibri" pitchFamily="34" charset="0"/>
              </a:rPr>
            </a:br>
            <a:r>
              <a:rPr lang="en-US" smtClean="0">
                <a:latin typeface="Calibri" pitchFamily="34" charset="0"/>
              </a:rPr>
              <a:t> Core concepts/ choices/ assumptions</a:t>
            </a:r>
          </a:p>
        </p:txBody>
      </p:sp>
      <p:sp>
        <p:nvSpPr>
          <p:cNvPr id="30723" name="Rectangle 3"/>
          <p:cNvSpPr>
            <a:spLocks noGrp="1" noChangeArrowheads="1"/>
          </p:cNvSpPr>
          <p:nvPr>
            <p:ph type="body" idx="4294967295"/>
          </p:nvPr>
        </p:nvSpPr>
        <p:spPr/>
        <p:txBody>
          <a:bodyPr/>
          <a:lstStyle/>
          <a:p>
            <a:r>
              <a:rPr lang="en-US" sz="3600" smtClean="0">
                <a:latin typeface="Calibri" pitchFamily="34" charset="0"/>
                <a:cs typeface="Arial" charset="0"/>
              </a:rPr>
              <a:t>People learn and grow better when their learning is systematic and cumulative</a:t>
            </a:r>
          </a:p>
          <a:p>
            <a:pPr lvl="1"/>
            <a:r>
              <a:rPr lang="en-US" sz="3200" smtClean="0">
                <a:latin typeface="Calibri" pitchFamily="34" charset="0"/>
                <a:cs typeface="Arial" charset="0"/>
              </a:rPr>
              <a:t>Hence, they accumulate credentials as they go through this systematic process (academic degrees, years of experience, etc)</a:t>
            </a:r>
          </a:p>
          <a:p>
            <a:pPr lvl="1"/>
            <a:endParaRPr lang="en-US" sz="3200" smtClean="0">
              <a:latin typeface="Calibri" pitchFamily="34" charset="0"/>
              <a:cs typeface="Arial" charset="0"/>
            </a:endParaRPr>
          </a:p>
          <a:p>
            <a:endParaRPr lang="en-US" sz="3600" smtClean="0">
              <a:latin typeface="Calibri" pitchFamily="34" charset="0"/>
              <a:cs typeface="Arial"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r>
              <a:rPr lang="en-US" smtClean="0">
                <a:latin typeface="Calibri" pitchFamily="34" charset="0"/>
              </a:rPr>
              <a:t>The competing common model (Model B)</a:t>
            </a:r>
            <a:br>
              <a:rPr lang="en-US" smtClean="0">
                <a:latin typeface="Calibri" pitchFamily="34" charset="0"/>
              </a:rPr>
            </a:br>
            <a:r>
              <a:rPr lang="en-US" smtClean="0">
                <a:latin typeface="Calibri" pitchFamily="34" charset="0"/>
              </a:rPr>
              <a:t> Core concepts/ choices/ assumptions</a:t>
            </a:r>
          </a:p>
        </p:txBody>
      </p:sp>
      <p:sp>
        <p:nvSpPr>
          <p:cNvPr id="31747" name="Rectangle 3"/>
          <p:cNvSpPr>
            <a:spLocks noGrp="1" noChangeArrowheads="1"/>
          </p:cNvSpPr>
          <p:nvPr>
            <p:ph type="body" idx="4294967295"/>
          </p:nvPr>
        </p:nvSpPr>
        <p:spPr/>
        <p:txBody>
          <a:bodyPr/>
          <a:lstStyle/>
          <a:p>
            <a:r>
              <a:rPr lang="en-US" sz="3600" smtClean="0">
                <a:latin typeface="Calibri" pitchFamily="34" charset="0"/>
                <a:cs typeface="Arial" charset="0"/>
              </a:rPr>
              <a:t>The best way to organize work is to create structures in which </a:t>
            </a:r>
          </a:p>
          <a:p>
            <a:pPr lvl="1"/>
            <a:r>
              <a:rPr lang="en-US" sz="3200" smtClean="0">
                <a:latin typeface="Calibri" pitchFamily="34" charset="0"/>
                <a:cs typeface="Arial" charset="0"/>
              </a:rPr>
              <a:t>people know clearly what to do: less ambiguity/ more focus</a:t>
            </a:r>
          </a:p>
          <a:p>
            <a:pPr lvl="1"/>
            <a:r>
              <a:rPr lang="en-US" sz="3200" smtClean="0">
                <a:latin typeface="Calibri" pitchFamily="34" charset="0"/>
                <a:cs typeface="Arial" charset="0"/>
              </a:rPr>
              <a:t>there is a respected, differentiated hierarchy of who tells whom what to do</a:t>
            </a:r>
          </a:p>
          <a:p>
            <a:pPr lvl="1"/>
            <a:r>
              <a:rPr lang="en-US" sz="3200" smtClean="0">
                <a:latin typeface="Calibri" pitchFamily="34" charset="0"/>
                <a:cs typeface="Arial" charset="0"/>
              </a:rPr>
              <a:t>credentials are the basis of legitimate advancement in that hierarchy</a:t>
            </a:r>
          </a:p>
          <a:p>
            <a:endParaRPr lang="en-US" sz="3600" smtClean="0">
              <a:latin typeface="Calibri" pitchFamily="34" charset="0"/>
              <a:cs typeface="Arial"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r>
              <a:rPr lang="en-US" smtClean="0">
                <a:latin typeface="Calibri" pitchFamily="34" charset="0"/>
              </a:rPr>
              <a:t>SKOPOS model (Model A)</a:t>
            </a:r>
            <a:br>
              <a:rPr lang="en-US" smtClean="0">
                <a:latin typeface="Calibri" pitchFamily="34" charset="0"/>
              </a:rPr>
            </a:br>
            <a:r>
              <a:rPr lang="en-US" smtClean="0">
                <a:latin typeface="Calibri" pitchFamily="34" charset="0"/>
              </a:rPr>
              <a:t>Core concepts/ choices/ assumptions </a:t>
            </a:r>
          </a:p>
        </p:txBody>
      </p:sp>
      <p:sp>
        <p:nvSpPr>
          <p:cNvPr id="32771" name="Rectangle 3"/>
          <p:cNvSpPr>
            <a:spLocks noGrp="1" noChangeArrowheads="1"/>
          </p:cNvSpPr>
          <p:nvPr>
            <p:ph type="body" idx="4294967295"/>
          </p:nvPr>
        </p:nvSpPr>
        <p:spPr/>
        <p:txBody>
          <a:bodyPr/>
          <a:lstStyle/>
          <a:p>
            <a:r>
              <a:rPr lang="en-US" smtClean="0">
                <a:latin typeface="Calibri" pitchFamily="34" charset="0"/>
                <a:cs typeface="Arial" charset="0"/>
              </a:rPr>
              <a:t>People have enormous human potential</a:t>
            </a:r>
          </a:p>
          <a:p>
            <a:r>
              <a:rPr lang="en-US" smtClean="0">
                <a:latin typeface="Calibri" pitchFamily="34" charset="0"/>
                <a:cs typeface="Arial" charset="0"/>
              </a:rPr>
              <a:t>People realize more of their potential as </a:t>
            </a:r>
          </a:p>
          <a:p>
            <a:pPr lvl="1"/>
            <a:r>
              <a:rPr lang="en-US" smtClean="0">
                <a:latin typeface="Calibri" pitchFamily="34" charset="0"/>
                <a:cs typeface="Arial" charset="0"/>
              </a:rPr>
              <a:t>They believe in higher missions</a:t>
            </a:r>
          </a:p>
          <a:p>
            <a:pPr lvl="1"/>
            <a:r>
              <a:rPr lang="en-US" smtClean="0">
                <a:latin typeface="Calibri" pitchFamily="34" charset="0"/>
                <a:cs typeface="Arial" charset="0"/>
              </a:rPr>
              <a:t>Obstacles are removed from their way, among the most significant of which:</a:t>
            </a:r>
          </a:p>
          <a:p>
            <a:pPr lvl="2"/>
            <a:r>
              <a:rPr lang="en-US" smtClean="0">
                <a:latin typeface="Calibri" pitchFamily="34" charset="0"/>
                <a:cs typeface="Arial" charset="0"/>
              </a:rPr>
              <a:t>Lack of trust in their judgment or ability (particularly self doubts)</a:t>
            </a:r>
          </a:p>
          <a:p>
            <a:pPr lvl="2"/>
            <a:r>
              <a:rPr lang="en-US" smtClean="0">
                <a:latin typeface="Calibri" pitchFamily="34" charset="0"/>
                <a:cs typeface="Arial" charset="0"/>
              </a:rPr>
              <a:t>Inadequate knowledge of the challenges they face in attempting to achieve these missions, or the tools they have at their disposal</a:t>
            </a:r>
          </a:p>
          <a:p>
            <a:pPr lvl="2"/>
            <a:endParaRPr lang="en-US" smtClean="0">
              <a:latin typeface="Calibri" pitchFamily="34" charset="0"/>
              <a:cs typeface="Arial" charset="0"/>
            </a:endParaRPr>
          </a:p>
          <a:p>
            <a:endParaRPr lang="en-US" smtClean="0">
              <a:latin typeface="Calibri" pitchFamily="34" charset="0"/>
              <a:cs typeface="Arial"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healing.jpg"/>
          <p:cNvPicPr>
            <a:picLocks noChangeAspect="1"/>
          </p:cNvPicPr>
          <p:nvPr/>
        </p:nvPicPr>
        <p:blipFill>
          <a:blip r:embed="rId2" cstate="print"/>
          <a:srcRect/>
          <a:stretch>
            <a:fillRect/>
          </a:stretch>
        </p:blipFill>
        <p:spPr bwMode="auto">
          <a:xfrm>
            <a:off x="4267200" y="1143000"/>
            <a:ext cx="4876800" cy="5000625"/>
          </a:xfrm>
          <a:prstGeom prst="rect">
            <a:avLst/>
          </a:prstGeom>
          <a:noFill/>
          <a:ln w="9525">
            <a:noFill/>
            <a:miter lim="800000"/>
            <a:headEnd/>
            <a:tailEnd/>
          </a:ln>
        </p:spPr>
      </p:pic>
      <p:sp>
        <p:nvSpPr>
          <p:cNvPr id="6147" name="Title 1"/>
          <p:cNvSpPr>
            <a:spLocks noGrp="1"/>
          </p:cNvSpPr>
          <p:nvPr>
            <p:ph type="title"/>
          </p:nvPr>
        </p:nvSpPr>
        <p:spPr/>
        <p:txBody>
          <a:bodyPr/>
          <a:lstStyle/>
          <a:p>
            <a:r>
              <a:rPr lang="en-US" smtClean="0"/>
              <a:t>Objective</a:t>
            </a:r>
          </a:p>
        </p:txBody>
      </p:sp>
      <p:sp>
        <p:nvSpPr>
          <p:cNvPr id="6148" name="Content Placeholder 2"/>
          <p:cNvSpPr>
            <a:spLocks noGrp="1"/>
          </p:cNvSpPr>
          <p:nvPr>
            <p:ph idx="1"/>
          </p:nvPr>
        </p:nvSpPr>
        <p:spPr>
          <a:xfrm>
            <a:off x="0" y="1447800"/>
            <a:ext cx="4267200" cy="4830763"/>
          </a:xfrm>
        </p:spPr>
        <p:txBody>
          <a:bodyPr/>
          <a:lstStyle/>
          <a:p>
            <a:pPr algn="ctr">
              <a:buFontTx/>
              <a:buNone/>
            </a:pPr>
            <a:r>
              <a:rPr lang="en-US" sz="3200" b="1" smtClean="0">
                <a:latin typeface="Arial" charset="0"/>
                <a:cs typeface="Arial" charset="0"/>
              </a:rPr>
              <a:t>To help new members feel, understand, and experience the organizational context that will allow the release of their full potential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r>
              <a:rPr lang="en-US" smtClean="0">
                <a:latin typeface="Calibri" pitchFamily="34" charset="0"/>
              </a:rPr>
              <a:t>SKOPOS model (Model A)</a:t>
            </a:r>
            <a:br>
              <a:rPr lang="en-US" smtClean="0">
                <a:latin typeface="Calibri" pitchFamily="34" charset="0"/>
              </a:rPr>
            </a:br>
            <a:r>
              <a:rPr lang="en-US" smtClean="0">
                <a:latin typeface="Calibri" pitchFamily="34" charset="0"/>
              </a:rPr>
              <a:t>Core concepts/ choices/ assumptions </a:t>
            </a:r>
          </a:p>
        </p:txBody>
      </p:sp>
      <p:sp>
        <p:nvSpPr>
          <p:cNvPr id="33795" name="Rectangle 3"/>
          <p:cNvSpPr>
            <a:spLocks noGrp="1" noChangeArrowheads="1"/>
          </p:cNvSpPr>
          <p:nvPr>
            <p:ph type="body" idx="4294967295"/>
          </p:nvPr>
        </p:nvSpPr>
        <p:spPr/>
        <p:txBody>
          <a:bodyPr/>
          <a:lstStyle/>
          <a:p>
            <a:r>
              <a:rPr lang="en-US" smtClean="0">
                <a:latin typeface="Calibri" pitchFamily="34" charset="0"/>
                <a:cs typeface="Arial" charset="0"/>
              </a:rPr>
              <a:t>People learn and grow in unique ways:</a:t>
            </a:r>
          </a:p>
          <a:p>
            <a:pPr lvl="1"/>
            <a:r>
              <a:rPr lang="en-US" smtClean="0">
                <a:latin typeface="Calibri" pitchFamily="34" charset="0"/>
                <a:cs typeface="Arial" charset="0"/>
              </a:rPr>
              <a:t>Complex process of interaction between </a:t>
            </a:r>
          </a:p>
          <a:p>
            <a:pPr lvl="2"/>
            <a:r>
              <a:rPr lang="en-US" smtClean="0">
                <a:latin typeface="Calibri" pitchFamily="34" charset="0"/>
                <a:cs typeface="Arial" charset="0"/>
              </a:rPr>
              <a:t>Individual inclinations, abilities, values, attitudes, histories, etc.</a:t>
            </a:r>
          </a:p>
          <a:p>
            <a:pPr lvl="2"/>
            <a:r>
              <a:rPr lang="en-US" smtClean="0">
                <a:latin typeface="Calibri" pitchFamily="34" charset="0"/>
                <a:cs typeface="Arial" charset="0"/>
              </a:rPr>
              <a:t>Setups offering opportunities and challenges</a:t>
            </a:r>
          </a:p>
          <a:p>
            <a:pPr lvl="2"/>
            <a:r>
              <a:rPr lang="en-US" smtClean="0">
                <a:latin typeface="Calibri" pitchFamily="34" charset="0"/>
                <a:cs typeface="Arial" charset="0"/>
              </a:rPr>
              <a:t>Events and experiences (diverse enough to look random)</a:t>
            </a:r>
          </a:p>
          <a:p>
            <a:endParaRPr lang="en-US" smtClean="0">
              <a:latin typeface="Calibri" pitchFamily="34" charset="0"/>
              <a:cs typeface="Arial"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r>
              <a:rPr lang="en-US" smtClean="0">
                <a:latin typeface="Calibri" pitchFamily="34" charset="0"/>
              </a:rPr>
              <a:t>SKOPOS model (Model A)</a:t>
            </a:r>
            <a:br>
              <a:rPr lang="en-US" smtClean="0">
                <a:latin typeface="Calibri" pitchFamily="34" charset="0"/>
              </a:rPr>
            </a:br>
            <a:r>
              <a:rPr lang="en-US" smtClean="0">
                <a:latin typeface="Calibri" pitchFamily="34" charset="0"/>
              </a:rPr>
              <a:t>Core concepts/ choices/ assumptions </a:t>
            </a:r>
          </a:p>
        </p:txBody>
      </p:sp>
      <p:sp>
        <p:nvSpPr>
          <p:cNvPr id="34819" name="Rectangle 3"/>
          <p:cNvSpPr>
            <a:spLocks noGrp="1" noChangeArrowheads="1"/>
          </p:cNvSpPr>
          <p:nvPr>
            <p:ph type="body" idx="4294967295"/>
          </p:nvPr>
        </p:nvSpPr>
        <p:spPr/>
        <p:txBody>
          <a:bodyPr/>
          <a:lstStyle/>
          <a:p>
            <a:r>
              <a:rPr lang="en-US" smtClean="0">
                <a:latin typeface="Calibri" pitchFamily="34" charset="0"/>
                <a:cs typeface="Arial" charset="0"/>
              </a:rPr>
              <a:t>Hence, people grow in leaps</a:t>
            </a:r>
          </a:p>
          <a:p>
            <a:r>
              <a:rPr lang="en-US" smtClean="0">
                <a:latin typeface="Calibri" pitchFamily="34" charset="0"/>
                <a:cs typeface="Arial" charset="0"/>
              </a:rPr>
              <a:t>Accumulate their own wisdom</a:t>
            </a:r>
          </a:p>
          <a:p>
            <a:r>
              <a:rPr lang="en-US" smtClean="0">
                <a:latin typeface="Calibri" pitchFamily="34" charset="0"/>
                <a:cs typeface="Arial" charset="0"/>
              </a:rPr>
              <a:t>Influence each other’s learning</a:t>
            </a:r>
          </a:p>
          <a:p>
            <a:pPr lvl="1"/>
            <a:r>
              <a:rPr lang="en-US" smtClean="0">
                <a:latin typeface="Calibri" pitchFamily="34" charset="0"/>
                <a:cs typeface="Arial" charset="0"/>
              </a:rPr>
              <a:t>Creating rich communities of </a:t>
            </a:r>
          </a:p>
          <a:p>
            <a:pPr lvl="2"/>
            <a:r>
              <a:rPr lang="en-US" smtClean="0">
                <a:latin typeface="Calibri" pitchFamily="34" charset="0"/>
                <a:cs typeface="Arial" charset="0"/>
              </a:rPr>
              <a:t>Shared visions/ models</a:t>
            </a:r>
          </a:p>
          <a:p>
            <a:pPr lvl="2"/>
            <a:r>
              <a:rPr lang="en-US" smtClean="0">
                <a:latin typeface="Calibri" pitchFamily="34" charset="0"/>
                <a:cs typeface="Arial" charset="0"/>
              </a:rPr>
              <a:t>Diverse individual contributions/ styles  </a:t>
            </a:r>
          </a:p>
          <a:p>
            <a:endParaRPr lang="en-US" smtClean="0">
              <a:latin typeface="Calibri" pitchFamily="34" charset="0"/>
              <a:cs typeface="Arial"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lstStyle/>
          <a:p>
            <a:r>
              <a:rPr lang="en-US" smtClean="0">
                <a:latin typeface="Calibri" pitchFamily="34" charset="0"/>
              </a:rPr>
              <a:t>SKOPOS model (Model A)</a:t>
            </a:r>
            <a:br>
              <a:rPr lang="en-US" smtClean="0">
                <a:latin typeface="Calibri" pitchFamily="34" charset="0"/>
              </a:rPr>
            </a:br>
            <a:r>
              <a:rPr lang="en-US" smtClean="0">
                <a:latin typeface="Calibri" pitchFamily="34" charset="0"/>
              </a:rPr>
              <a:t>Core concepts/ choices/ assumptions </a:t>
            </a:r>
          </a:p>
        </p:txBody>
      </p:sp>
      <p:sp>
        <p:nvSpPr>
          <p:cNvPr id="35843" name="Rectangle 3"/>
          <p:cNvSpPr>
            <a:spLocks noGrp="1" noChangeArrowheads="1"/>
          </p:cNvSpPr>
          <p:nvPr>
            <p:ph type="body" idx="4294967295"/>
          </p:nvPr>
        </p:nvSpPr>
        <p:spPr/>
        <p:txBody>
          <a:bodyPr/>
          <a:lstStyle/>
          <a:p>
            <a:r>
              <a:rPr lang="en-US" smtClean="0">
                <a:latin typeface="Calibri" pitchFamily="34" charset="0"/>
                <a:cs typeface="Arial" charset="0"/>
              </a:rPr>
              <a:t>Credentials are not necessarily good predictors of performance </a:t>
            </a:r>
          </a:p>
          <a:p>
            <a:r>
              <a:rPr lang="en-US" smtClean="0">
                <a:latin typeface="Calibri" pitchFamily="34" charset="0"/>
                <a:cs typeface="Arial" charset="0"/>
              </a:rPr>
              <a:t>Energy, wisdom, potential are much strongly correlated with performance</a:t>
            </a:r>
          </a:p>
          <a:p>
            <a:pPr lvl="2"/>
            <a:endParaRPr lang="en-US" smtClean="0">
              <a:latin typeface="Calibri" pitchFamily="34" charset="0"/>
              <a:cs typeface="Arial" charset="0"/>
            </a:endParaRPr>
          </a:p>
          <a:p>
            <a:endParaRPr lang="en-US" smtClean="0">
              <a:latin typeface="Calibri" pitchFamily="34" charset="0"/>
              <a:cs typeface="Arial"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a:lstStyle/>
          <a:p>
            <a:r>
              <a:rPr lang="en-US" smtClean="0">
                <a:latin typeface="Calibri" pitchFamily="34" charset="0"/>
              </a:rPr>
              <a:t>SKOPOS model (Model A)</a:t>
            </a:r>
            <a:br>
              <a:rPr lang="en-US" smtClean="0">
                <a:latin typeface="Calibri" pitchFamily="34" charset="0"/>
              </a:rPr>
            </a:br>
            <a:r>
              <a:rPr lang="en-US" smtClean="0">
                <a:latin typeface="Calibri" pitchFamily="34" charset="0"/>
              </a:rPr>
              <a:t>Core concepts/ choices/ assumptions </a:t>
            </a:r>
          </a:p>
        </p:txBody>
      </p:sp>
      <p:sp>
        <p:nvSpPr>
          <p:cNvPr id="36867" name="Rectangle 3"/>
          <p:cNvSpPr>
            <a:spLocks noGrp="1" noChangeArrowheads="1"/>
          </p:cNvSpPr>
          <p:nvPr>
            <p:ph type="body" idx="4294967295"/>
          </p:nvPr>
        </p:nvSpPr>
        <p:spPr/>
        <p:txBody>
          <a:bodyPr/>
          <a:lstStyle/>
          <a:p>
            <a:r>
              <a:rPr lang="en-US" smtClean="0">
                <a:latin typeface="Calibri" pitchFamily="34" charset="0"/>
                <a:cs typeface="Arial" charset="0"/>
              </a:rPr>
              <a:t>When given space, people</a:t>
            </a:r>
          </a:p>
          <a:p>
            <a:pPr lvl="1"/>
            <a:r>
              <a:rPr lang="en-US" smtClean="0">
                <a:latin typeface="Calibri" pitchFamily="34" charset="0"/>
                <a:cs typeface="Arial" charset="0"/>
              </a:rPr>
              <a:t>Explore and find their unique niches </a:t>
            </a:r>
          </a:p>
          <a:p>
            <a:pPr lvl="1"/>
            <a:r>
              <a:rPr lang="en-US" smtClean="0">
                <a:latin typeface="Calibri" pitchFamily="34" charset="0"/>
                <a:cs typeface="Arial" charset="0"/>
              </a:rPr>
              <a:t>Own and enjoy what they do</a:t>
            </a:r>
          </a:p>
          <a:p>
            <a:pPr lvl="1"/>
            <a:r>
              <a:rPr lang="en-US" smtClean="0">
                <a:latin typeface="Calibri" pitchFamily="34" charset="0"/>
                <a:cs typeface="Arial" charset="0"/>
              </a:rPr>
              <a:t>Grow the most</a:t>
            </a:r>
          </a:p>
          <a:p>
            <a:pPr lvl="1"/>
            <a:r>
              <a:rPr lang="en-US" smtClean="0">
                <a:latin typeface="Calibri" pitchFamily="34" charset="0"/>
                <a:cs typeface="Arial" charset="0"/>
              </a:rPr>
              <a:t>Align their minds, souls and actions</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lstStyle/>
          <a:p>
            <a:r>
              <a:rPr lang="en-US" smtClean="0">
                <a:latin typeface="Calibri" pitchFamily="34" charset="0"/>
              </a:rPr>
              <a:t>Management model</a:t>
            </a:r>
          </a:p>
        </p:txBody>
      </p:sp>
      <p:sp>
        <p:nvSpPr>
          <p:cNvPr id="37891" name="Rectangle 3"/>
          <p:cNvSpPr>
            <a:spLocks noGrp="1" noChangeArrowheads="1"/>
          </p:cNvSpPr>
          <p:nvPr>
            <p:ph type="body" idx="4294967295"/>
          </p:nvPr>
        </p:nvSpPr>
        <p:spPr/>
        <p:txBody>
          <a:bodyPr/>
          <a:lstStyle/>
          <a:p>
            <a:r>
              <a:rPr lang="en-US" sz="2800" smtClean="0">
                <a:latin typeface="Calibri" pitchFamily="34" charset="0"/>
                <a:cs typeface="Arial" charset="0"/>
              </a:rPr>
              <a:t>Hence, need to apply a management model</a:t>
            </a:r>
            <a:r>
              <a:rPr lang="en-US" smtClean="0">
                <a:latin typeface="Calibri" pitchFamily="34" charset="0"/>
                <a:cs typeface="Arial" charset="0"/>
              </a:rPr>
              <a:t> </a:t>
            </a:r>
            <a:r>
              <a:rPr lang="en-US" sz="2800" smtClean="0">
                <a:latin typeface="Calibri" pitchFamily="34" charset="0"/>
                <a:cs typeface="Arial" charset="0"/>
              </a:rPr>
              <a:t>that achieves the following:</a:t>
            </a:r>
          </a:p>
          <a:p>
            <a:pPr lvl="1"/>
            <a:r>
              <a:rPr lang="en-US" smtClean="0">
                <a:latin typeface="Calibri" pitchFamily="34" charset="0"/>
                <a:cs typeface="Arial" charset="0"/>
              </a:rPr>
              <a:t>Realize as much human potential, release as much human energy, remove as many obstacles as possible</a:t>
            </a:r>
          </a:p>
          <a:p>
            <a:pPr lvl="1"/>
            <a:r>
              <a:rPr lang="en-US" smtClean="0">
                <a:latin typeface="Calibri" pitchFamily="34" charset="0"/>
                <a:cs typeface="Arial" charset="0"/>
              </a:rPr>
              <a:t>Focus this energy on delivering highest levels of performance/ quantity and quality (creativity/ ownership/ teamwork, etc) </a:t>
            </a:r>
          </a:p>
          <a:p>
            <a:pPr lvl="1"/>
            <a:r>
              <a:rPr lang="en-US" smtClean="0">
                <a:latin typeface="Calibri" pitchFamily="34" charset="0"/>
                <a:cs typeface="Arial" charset="0"/>
              </a:rPr>
              <a:t>Focus this collective performance on achieving the higher mission in the most effective ways possible</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r>
              <a:rPr lang="en-US" smtClean="0">
                <a:latin typeface="Calibri" pitchFamily="34" charset="0"/>
              </a:rPr>
              <a:t>Management model</a:t>
            </a:r>
          </a:p>
        </p:txBody>
      </p:sp>
      <p:sp>
        <p:nvSpPr>
          <p:cNvPr id="38915" name="Rectangle 3"/>
          <p:cNvSpPr>
            <a:spLocks noGrp="1" noChangeArrowheads="1"/>
          </p:cNvSpPr>
          <p:nvPr>
            <p:ph type="body" idx="4294967295"/>
          </p:nvPr>
        </p:nvSpPr>
        <p:spPr/>
        <p:txBody>
          <a:bodyPr/>
          <a:lstStyle/>
          <a:p>
            <a:r>
              <a:rPr lang="en-US" sz="2800" smtClean="0">
                <a:latin typeface="Calibri" pitchFamily="34" charset="0"/>
                <a:cs typeface="Arial" charset="0"/>
              </a:rPr>
              <a:t>By inverse, the management model will have failed if</a:t>
            </a:r>
            <a:r>
              <a:rPr lang="en-US" smtClean="0">
                <a:latin typeface="Calibri" pitchFamily="34" charset="0"/>
                <a:cs typeface="Arial" charset="0"/>
              </a:rPr>
              <a:t>:</a:t>
            </a:r>
          </a:p>
          <a:p>
            <a:pPr lvl="1"/>
            <a:r>
              <a:rPr lang="en-US" smtClean="0">
                <a:latin typeface="Calibri" pitchFamily="34" charset="0"/>
                <a:cs typeface="Arial" charset="0"/>
              </a:rPr>
              <a:t>People experience minimum engagement, exert little energy, realize little potential</a:t>
            </a:r>
          </a:p>
          <a:p>
            <a:pPr lvl="1"/>
            <a:r>
              <a:rPr lang="en-US" smtClean="0">
                <a:latin typeface="Calibri" pitchFamily="34" charset="0"/>
                <a:cs typeface="Arial" charset="0"/>
              </a:rPr>
              <a:t>Energy wasted fighting obstacles, diluted focus on performance (common symptoms: frustrations, defensive attitudes and/ or ego rides related to self doubts and insecurities, low effectiveness) </a:t>
            </a:r>
          </a:p>
          <a:p>
            <a:pPr lvl="1"/>
            <a:r>
              <a:rPr lang="en-US" smtClean="0">
                <a:latin typeface="Calibri" pitchFamily="34" charset="0"/>
                <a:cs typeface="Arial" charset="0"/>
              </a:rPr>
              <a:t>Lose sight of why they work, what their roles mean in a larger scheme of things, little contribution to the realization of a mission (change/ development, etc)</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p:txBody>
          <a:bodyPr/>
          <a:lstStyle/>
          <a:p>
            <a:r>
              <a:rPr lang="en-US" smtClean="0">
                <a:latin typeface="Calibri" pitchFamily="34" charset="0"/>
              </a:rPr>
              <a:t>Management model</a:t>
            </a:r>
          </a:p>
        </p:txBody>
      </p:sp>
      <p:sp>
        <p:nvSpPr>
          <p:cNvPr id="39939" name="Rectangle 3"/>
          <p:cNvSpPr>
            <a:spLocks noGrp="1" noChangeArrowheads="1"/>
          </p:cNvSpPr>
          <p:nvPr>
            <p:ph type="body" idx="4294967295"/>
          </p:nvPr>
        </p:nvSpPr>
        <p:spPr/>
        <p:txBody>
          <a:bodyPr/>
          <a:lstStyle/>
          <a:p>
            <a:r>
              <a:rPr lang="en-US" smtClean="0">
                <a:latin typeface="Calibri" pitchFamily="34" charset="0"/>
                <a:cs typeface="Arial" charset="0"/>
              </a:rPr>
              <a:t>Measuring success of management model:</a:t>
            </a:r>
          </a:p>
          <a:p>
            <a:pPr lvl="1"/>
            <a:r>
              <a:rPr lang="en-US" smtClean="0">
                <a:latin typeface="Calibri" pitchFamily="34" charset="0"/>
                <a:cs typeface="Arial" charset="0"/>
              </a:rPr>
              <a:t>Not an all or none approach</a:t>
            </a:r>
          </a:p>
          <a:p>
            <a:pPr lvl="1"/>
            <a:r>
              <a:rPr lang="en-US" smtClean="0">
                <a:latin typeface="Calibri" pitchFamily="34" charset="0"/>
                <a:cs typeface="Arial" charset="0"/>
              </a:rPr>
              <a:t>No organization will exhibit 100% success on these chosen criteria (not 100% of people, time, issues, etc.). </a:t>
            </a:r>
          </a:p>
          <a:p>
            <a:pPr lvl="1"/>
            <a:r>
              <a:rPr lang="en-US" smtClean="0">
                <a:latin typeface="Calibri" pitchFamily="34" charset="0"/>
                <a:cs typeface="Arial" charset="0"/>
              </a:rPr>
              <a:t>Questions are: what is the prevailing pattern &amp; what is the trend? (a journey rather than a destination)</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a:lstStyle/>
          <a:p>
            <a:r>
              <a:rPr lang="en-US" smtClean="0">
                <a:latin typeface="Calibri" pitchFamily="34" charset="0"/>
              </a:rPr>
              <a:t>Models A &amp; B</a:t>
            </a:r>
          </a:p>
        </p:txBody>
      </p:sp>
      <p:sp>
        <p:nvSpPr>
          <p:cNvPr id="40963" name="Rectangle 3"/>
          <p:cNvSpPr>
            <a:spLocks noGrp="1" noChangeArrowheads="1"/>
          </p:cNvSpPr>
          <p:nvPr>
            <p:ph type="body" idx="4294967295"/>
          </p:nvPr>
        </p:nvSpPr>
        <p:spPr/>
        <p:txBody>
          <a:bodyPr/>
          <a:lstStyle/>
          <a:p>
            <a:r>
              <a:rPr lang="en-US" sz="3600" smtClean="0">
                <a:latin typeface="Calibri" pitchFamily="34" charset="0"/>
                <a:cs typeface="Arial" charset="0"/>
              </a:rPr>
              <a:t>Model B generally assumes </a:t>
            </a:r>
          </a:p>
          <a:p>
            <a:pPr lvl="1"/>
            <a:r>
              <a:rPr lang="en-US" sz="3200" smtClean="0">
                <a:latin typeface="Calibri" pitchFamily="34" charset="0"/>
                <a:cs typeface="Arial" charset="0"/>
              </a:rPr>
              <a:t>a linear systematic world occupied by relatively simple, utilitarian, clarity seeking people</a:t>
            </a:r>
          </a:p>
          <a:p>
            <a:r>
              <a:rPr lang="en-US" sz="3600" smtClean="0">
                <a:latin typeface="Calibri" pitchFamily="34" charset="0"/>
                <a:cs typeface="Arial" charset="0"/>
              </a:rPr>
              <a:t>Model A generally assumes</a:t>
            </a:r>
          </a:p>
          <a:p>
            <a:pPr lvl="1"/>
            <a:r>
              <a:rPr lang="en-US" sz="3200" smtClean="0">
                <a:latin typeface="Calibri" pitchFamily="34" charset="0"/>
                <a:cs typeface="Arial" charset="0"/>
              </a:rPr>
              <a:t>a non linear world occupied by complex, multiple dimensional, mission driven people </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p:txBody>
          <a:bodyPr/>
          <a:lstStyle/>
          <a:p>
            <a:r>
              <a:rPr lang="en-US" smtClean="0">
                <a:latin typeface="Calibri" pitchFamily="34" charset="0"/>
              </a:rPr>
              <a:t>Models A &amp; B</a:t>
            </a:r>
          </a:p>
        </p:txBody>
      </p:sp>
      <p:sp>
        <p:nvSpPr>
          <p:cNvPr id="41987" name="Rectangle 3"/>
          <p:cNvSpPr>
            <a:spLocks noGrp="1" noChangeArrowheads="1"/>
          </p:cNvSpPr>
          <p:nvPr>
            <p:ph type="body" idx="4294967295"/>
          </p:nvPr>
        </p:nvSpPr>
        <p:spPr/>
        <p:txBody>
          <a:bodyPr/>
          <a:lstStyle/>
          <a:p>
            <a:r>
              <a:rPr lang="en-US" sz="3600" smtClean="0">
                <a:latin typeface="Calibri" pitchFamily="34" charset="0"/>
                <a:cs typeface="Arial" charset="0"/>
              </a:rPr>
              <a:t>Model B focuses on </a:t>
            </a:r>
          </a:p>
          <a:p>
            <a:pPr lvl="1"/>
            <a:r>
              <a:rPr lang="en-US" sz="3200" smtClean="0">
                <a:latin typeface="Calibri" pitchFamily="34" charset="0"/>
                <a:cs typeface="Arial" charset="0"/>
              </a:rPr>
              <a:t>controlling people choices and actions (so collectively they can achieve desired outcomes with minimum waste/ noise)</a:t>
            </a:r>
          </a:p>
          <a:p>
            <a:r>
              <a:rPr lang="en-US" sz="3600" smtClean="0">
                <a:latin typeface="Calibri" pitchFamily="34" charset="0"/>
                <a:cs typeface="Arial" charset="0"/>
              </a:rPr>
              <a:t>Model A focuses on </a:t>
            </a:r>
          </a:p>
          <a:p>
            <a:pPr lvl="1"/>
            <a:r>
              <a:rPr lang="en-US" sz="3200" smtClean="0">
                <a:latin typeface="Calibri" pitchFamily="34" charset="0"/>
                <a:cs typeface="Arial" charset="0"/>
              </a:rPr>
              <a:t>releasing human energy (so unrealized potential of people can be explored and realized)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p:txBody>
          <a:bodyPr/>
          <a:lstStyle/>
          <a:p>
            <a:r>
              <a:rPr lang="en-US" smtClean="0">
                <a:latin typeface="Calibri" pitchFamily="34" charset="0"/>
              </a:rPr>
              <a:t>Models A &amp; B</a:t>
            </a:r>
          </a:p>
        </p:txBody>
      </p:sp>
      <p:sp>
        <p:nvSpPr>
          <p:cNvPr id="43011" name="Rectangle 3"/>
          <p:cNvSpPr>
            <a:spLocks noGrp="1" noChangeArrowheads="1"/>
          </p:cNvSpPr>
          <p:nvPr>
            <p:ph type="body" idx="4294967295"/>
          </p:nvPr>
        </p:nvSpPr>
        <p:spPr/>
        <p:txBody>
          <a:bodyPr/>
          <a:lstStyle/>
          <a:p>
            <a:r>
              <a:rPr lang="en-US" sz="2800" smtClean="0">
                <a:latin typeface="Calibri" pitchFamily="34" charset="0"/>
                <a:cs typeface="Arial" charset="0"/>
              </a:rPr>
              <a:t>Reality of human life in organizations: a not very neat display of both models, and many other models</a:t>
            </a:r>
          </a:p>
          <a:p>
            <a:pPr lvl="1"/>
            <a:r>
              <a:rPr lang="en-US" sz="2400" smtClean="0">
                <a:latin typeface="Calibri" pitchFamily="34" charset="0"/>
                <a:cs typeface="Arial" charset="0"/>
              </a:rPr>
              <a:t>Models are abstractions of realities. Models don’t replicate every piece of reality, they are choices people make of what elements of that reality to focus on, and how to relate these elements together, hence characterizing human behavior in certain chosen ways</a:t>
            </a:r>
          </a:p>
          <a:p>
            <a:pPr lvl="1"/>
            <a:r>
              <a:rPr lang="en-US" sz="2400" smtClean="0">
                <a:latin typeface="Calibri" pitchFamily="34" charset="0"/>
                <a:cs typeface="Arial" charset="0"/>
              </a:rPr>
              <a:t>Sharp contrasts between Model A and Model B is clearly a simplification, one that is meant to emphasize a choice rather than to exhaust reality</a:t>
            </a:r>
          </a:p>
          <a:p>
            <a:endParaRPr lang="en-US" sz="2800" smtClean="0">
              <a:latin typeface="Calibri" pitchFamily="34" charset="0"/>
              <a:cs typeface="Arial"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social hands.jpg"/>
          <p:cNvPicPr>
            <a:picLocks noChangeAspect="1"/>
          </p:cNvPicPr>
          <p:nvPr/>
        </p:nvPicPr>
        <p:blipFill>
          <a:blip r:embed="rId2" cstate="print"/>
          <a:srcRect/>
          <a:stretch>
            <a:fillRect/>
          </a:stretch>
        </p:blipFill>
        <p:spPr bwMode="auto">
          <a:xfrm>
            <a:off x="0" y="1143000"/>
            <a:ext cx="4859338" cy="4749800"/>
          </a:xfrm>
          <a:prstGeom prst="rect">
            <a:avLst/>
          </a:prstGeom>
          <a:noFill/>
          <a:ln w="9525">
            <a:noFill/>
            <a:miter lim="800000"/>
            <a:headEnd/>
            <a:tailEnd/>
          </a:ln>
        </p:spPr>
      </p:pic>
      <p:sp>
        <p:nvSpPr>
          <p:cNvPr id="7171" name="Title 1"/>
          <p:cNvSpPr>
            <a:spLocks noGrp="1"/>
          </p:cNvSpPr>
          <p:nvPr>
            <p:ph type="title"/>
          </p:nvPr>
        </p:nvSpPr>
        <p:spPr/>
        <p:txBody>
          <a:bodyPr/>
          <a:lstStyle/>
          <a:p>
            <a:r>
              <a:rPr lang="en-US" smtClean="0"/>
              <a:t>Ideal Outcomes - Emotional</a:t>
            </a:r>
          </a:p>
        </p:txBody>
      </p:sp>
      <p:sp>
        <p:nvSpPr>
          <p:cNvPr id="7172" name="Content Placeholder 2"/>
          <p:cNvSpPr>
            <a:spLocks noGrp="1"/>
          </p:cNvSpPr>
          <p:nvPr>
            <p:ph idx="1"/>
          </p:nvPr>
        </p:nvSpPr>
        <p:spPr>
          <a:xfrm>
            <a:off x="4800600" y="1798638"/>
            <a:ext cx="4572000" cy="4830762"/>
          </a:xfrm>
        </p:spPr>
        <p:txBody>
          <a:bodyPr/>
          <a:lstStyle/>
          <a:p>
            <a:r>
              <a:rPr lang="en-US" sz="2800" smtClean="0">
                <a:latin typeface="Arial" charset="0"/>
                <a:cs typeface="Arial" charset="0"/>
              </a:rPr>
              <a:t>Relate Skopos’ missionary vision</a:t>
            </a:r>
          </a:p>
          <a:p>
            <a:r>
              <a:rPr lang="en-US" sz="2800" smtClean="0">
                <a:latin typeface="Arial" charset="0"/>
                <a:cs typeface="Arial" charset="0"/>
              </a:rPr>
              <a:t>Unique team culture,</a:t>
            </a:r>
          </a:p>
          <a:p>
            <a:r>
              <a:rPr lang="en-US" sz="2800" smtClean="0">
                <a:latin typeface="Arial" charset="0"/>
                <a:cs typeface="Arial" charset="0"/>
              </a:rPr>
              <a:t>Family-like atmosphere</a:t>
            </a:r>
          </a:p>
          <a:p>
            <a:r>
              <a:rPr lang="en-US" sz="2800" smtClean="0">
                <a:latin typeface="Arial" charset="0"/>
                <a:cs typeface="Arial" charset="0"/>
              </a:rPr>
              <a:t>Comfortable enough to express individuality.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lstStyle/>
          <a:p>
            <a:r>
              <a:rPr lang="en-US" smtClean="0">
                <a:latin typeface="Calibri" pitchFamily="34" charset="0"/>
              </a:rPr>
              <a:t>Why this choice for SKOPOS?</a:t>
            </a:r>
          </a:p>
        </p:txBody>
      </p:sp>
      <p:sp>
        <p:nvSpPr>
          <p:cNvPr id="44035" name="Rectangle 3"/>
          <p:cNvSpPr>
            <a:spLocks noGrp="1" noChangeArrowheads="1"/>
          </p:cNvSpPr>
          <p:nvPr>
            <p:ph type="body" idx="4294967295"/>
          </p:nvPr>
        </p:nvSpPr>
        <p:spPr/>
        <p:txBody>
          <a:bodyPr/>
          <a:lstStyle/>
          <a:p>
            <a:endParaRPr lang="en-US" smtClean="0">
              <a:latin typeface="Calibri" pitchFamily="34" charset="0"/>
              <a:cs typeface="Arial" charset="0"/>
            </a:endParaRPr>
          </a:p>
          <a:p>
            <a:r>
              <a:rPr lang="en-US" smtClean="0">
                <a:latin typeface="Calibri" pitchFamily="34" charset="0"/>
                <a:cs typeface="Arial" charset="0"/>
              </a:rPr>
              <a:t>Why lean towards Model A versus Model B? </a:t>
            </a:r>
          </a:p>
          <a:p>
            <a:pPr lvl="1"/>
            <a:r>
              <a:rPr lang="en-US" smtClean="0">
                <a:latin typeface="Calibri" pitchFamily="34" charset="0"/>
                <a:cs typeface="Arial" charset="0"/>
              </a:rPr>
              <a:t>Historical roots </a:t>
            </a:r>
          </a:p>
          <a:p>
            <a:pPr lvl="1"/>
            <a:r>
              <a:rPr lang="en-US" smtClean="0">
                <a:latin typeface="Calibri" pitchFamily="34" charset="0"/>
                <a:cs typeface="Arial" charset="0"/>
              </a:rPr>
              <a:t>Drives to change and reform, to challenge status quo</a:t>
            </a:r>
          </a:p>
          <a:p>
            <a:pPr lvl="1"/>
            <a:r>
              <a:rPr lang="en-US" smtClean="0">
                <a:latin typeface="Calibri" pitchFamily="34" charset="0"/>
                <a:cs typeface="Arial" charset="0"/>
              </a:rPr>
              <a:t>Beliefs about profession, industry, and field</a:t>
            </a:r>
          </a:p>
          <a:p>
            <a:pPr lvl="1"/>
            <a:endParaRPr lang="en-US" smtClean="0">
              <a:latin typeface="Calibri" pitchFamily="34" charset="0"/>
              <a:cs typeface="Arial"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r>
              <a:rPr lang="en-US" smtClean="0">
                <a:latin typeface="Calibri" pitchFamily="34" charset="0"/>
              </a:rPr>
              <a:t>Models A &amp; B</a:t>
            </a:r>
          </a:p>
        </p:txBody>
      </p:sp>
      <p:sp>
        <p:nvSpPr>
          <p:cNvPr id="45059" name="Rectangle 3"/>
          <p:cNvSpPr>
            <a:spLocks noGrp="1" noChangeArrowheads="1"/>
          </p:cNvSpPr>
          <p:nvPr>
            <p:ph type="body" idx="4294967295"/>
          </p:nvPr>
        </p:nvSpPr>
        <p:spPr/>
        <p:txBody>
          <a:bodyPr/>
          <a:lstStyle/>
          <a:p>
            <a:endParaRPr lang="en-US" sz="3600" smtClean="0">
              <a:latin typeface="Calibri" pitchFamily="34" charset="0"/>
              <a:cs typeface="Arial" charset="0"/>
            </a:endParaRPr>
          </a:p>
          <a:p>
            <a:r>
              <a:rPr lang="en-US" sz="3600" smtClean="0">
                <a:latin typeface="Calibri" pitchFamily="34" charset="0"/>
                <a:cs typeface="Arial" charset="0"/>
              </a:rPr>
              <a:t>Can we use ideas/ approaches/ tools commonly used within one model while adopting another model?</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r>
              <a:rPr lang="en-US" smtClean="0">
                <a:latin typeface="Calibri" pitchFamily="34" charset="0"/>
              </a:rPr>
              <a:t>Models A &amp; B</a:t>
            </a:r>
          </a:p>
        </p:txBody>
      </p:sp>
      <p:sp>
        <p:nvSpPr>
          <p:cNvPr id="46083" name="Rectangle 3"/>
          <p:cNvSpPr>
            <a:spLocks noGrp="1" noChangeArrowheads="1"/>
          </p:cNvSpPr>
          <p:nvPr>
            <p:ph type="body" idx="4294967295"/>
          </p:nvPr>
        </p:nvSpPr>
        <p:spPr/>
        <p:txBody>
          <a:bodyPr/>
          <a:lstStyle/>
          <a:p>
            <a:pPr lvl="1"/>
            <a:r>
              <a:rPr lang="en-US" sz="3200" smtClean="0">
                <a:latin typeface="Calibri" pitchFamily="34" charset="0"/>
                <a:cs typeface="Arial" charset="0"/>
              </a:rPr>
              <a:t>We can adopt many approaches and tools to serve our organizational needs </a:t>
            </a:r>
          </a:p>
          <a:p>
            <a:pPr lvl="2"/>
            <a:r>
              <a:rPr lang="en-US" sz="2800" smtClean="0">
                <a:latin typeface="Calibri" pitchFamily="34" charset="0"/>
                <a:cs typeface="Arial" charset="0"/>
              </a:rPr>
              <a:t>Should seek diversity and creativity in ideas and solutions</a:t>
            </a:r>
          </a:p>
          <a:p>
            <a:pPr lvl="1"/>
            <a:r>
              <a:rPr lang="en-US" sz="3200" smtClean="0">
                <a:latin typeface="Calibri" pitchFamily="34" charset="0"/>
                <a:cs typeface="Arial" charset="0"/>
              </a:rPr>
              <a:t>However, we need to be careful not to design or implement solutions that are not fully aligned with the core of our model   </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p:txBody>
          <a:bodyPr/>
          <a:lstStyle/>
          <a:p>
            <a:r>
              <a:rPr lang="en-US" smtClean="0">
                <a:latin typeface="Calibri" pitchFamily="34" charset="0"/>
              </a:rPr>
              <a:t>Beliefs about the profession, industry, field</a:t>
            </a:r>
          </a:p>
        </p:txBody>
      </p:sp>
      <p:sp>
        <p:nvSpPr>
          <p:cNvPr id="47107" name="Rectangle 3"/>
          <p:cNvSpPr>
            <a:spLocks noGrp="1" noChangeArrowheads="1"/>
          </p:cNvSpPr>
          <p:nvPr>
            <p:ph type="body" idx="4294967295"/>
          </p:nvPr>
        </p:nvSpPr>
        <p:spPr/>
        <p:txBody>
          <a:bodyPr/>
          <a:lstStyle/>
          <a:p>
            <a:pPr lvl="1"/>
            <a:r>
              <a:rPr lang="en-US" sz="3200" smtClean="0">
                <a:latin typeface="Calibri" pitchFamily="34" charset="0"/>
                <a:cs typeface="Arial" charset="0"/>
              </a:rPr>
              <a:t>Management</a:t>
            </a:r>
          </a:p>
          <a:p>
            <a:pPr lvl="2"/>
            <a:r>
              <a:rPr lang="en-US" sz="2800" smtClean="0">
                <a:latin typeface="Calibri" pitchFamily="34" charset="0"/>
                <a:cs typeface="Arial" charset="0"/>
              </a:rPr>
              <a:t>Too focused on material optimization</a:t>
            </a:r>
          </a:p>
          <a:p>
            <a:pPr lvl="1"/>
            <a:endParaRPr lang="en-US" sz="3200" smtClean="0">
              <a:latin typeface="Calibri" pitchFamily="34" charset="0"/>
              <a:cs typeface="Arial" charset="0"/>
            </a:endParaRPr>
          </a:p>
          <a:p>
            <a:pPr lvl="1"/>
            <a:r>
              <a:rPr lang="en-US" sz="3200" smtClean="0">
                <a:latin typeface="Calibri" pitchFamily="34" charset="0"/>
                <a:cs typeface="Arial" charset="0"/>
              </a:rPr>
              <a:t>Management consulting</a:t>
            </a:r>
          </a:p>
          <a:p>
            <a:pPr lvl="2"/>
            <a:r>
              <a:rPr lang="en-US" sz="2800" smtClean="0">
                <a:latin typeface="Calibri" pitchFamily="34" charset="0"/>
                <a:cs typeface="Arial" charset="0"/>
              </a:rPr>
              <a:t>Too much model B oriented</a:t>
            </a:r>
          </a:p>
          <a:p>
            <a:pPr lvl="1"/>
            <a:endParaRPr lang="en-US" sz="3200" smtClean="0">
              <a:latin typeface="Calibri" pitchFamily="34" charset="0"/>
              <a:cs typeface="Arial" charset="0"/>
            </a:endParaRPr>
          </a:p>
          <a:p>
            <a:pPr lvl="1"/>
            <a:r>
              <a:rPr lang="en-US" sz="3200" smtClean="0">
                <a:latin typeface="Calibri" pitchFamily="34" charset="0"/>
                <a:cs typeface="Arial" charset="0"/>
              </a:rPr>
              <a:t>Organizational development</a:t>
            </a:r>
          </a:p>
          <a:p>
            <a:pPr lvl="2"/>
            <a:r>
              <a:rPr lang="en-US" sz="2800" smtClean="0">
                <a:latin typeface="Calibri" pitchFamily="34" charset="0"/>
                <a:cs typeface="Arial" charset="0"/>
              </a:rPr>
              <a:t>Too fragmented, sets of tools and interventions  </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387350" y="920750"/>
          <a:ext cx="9525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a:spLocks noGrp="1" noChangeArrowheads="1"/>
          </p:cNvSpPr>
          <p:nvPr>
            <p:ph type="title" idx="4294967295"/>
          </p:nvPr>
        </p:nvSpPr>
        <p:spPr/>
        <p:txBody>
          <a:bodyPr/>
          <a:lstStyle/>
          <a:p>
            <a:r>
              <a:rPr lang="en-US" sz="2800" smtClean="0"/>
              <a:t>Assumptions about our region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0"/>
            <a:ext cx="8229600" cy="1066800"/>
          </a:xfrm>
        </p:spPr>
        <p:txBody>
          <a:bodyPr/>
          <a:lstStyle/>
          <a:p>
            <a:r>
              <a:rPr lang="en-US" sz="2800" smtClean="0"/>
              <a:t>Assumptions about our region</a:t>
            </a:r>
          </a:p>
        </p:txBody>
      </p:sp>
      <p:graphicFrame>
        <p:nvGraphicFramePr>
          <p:cNvPr id="5" name="SmartArt Placeholder 4"/>
          <p:cNvGraphicFramePr>
            <a:graphicFrameLocks noGrp="1"/>
          </p:cNvGraphicFramePr>
          <p:nvPr>
            <p:ph type="dgm" idx="1"/>
          </p:nvPr>
        </p:nvGraphicFramePr>
        <p:xfrm>
          <a:off x="-762000" y="914400"/>
          <a:ext cx="108204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0" y="381000"/>
          <a:ext cx="91440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0" y="533400"/>
          <a:ext cx="9144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latin typeface="Calibri" pitchFamily="34" charset="0"/>
              </a:rPr>
              <a:t>Strategic choices/ delivering our services</a:t>
            </a:r>
          </a:p>
        </p:txBody>
      </p:sp>
      <p:sp>
        <p:nvSpPr>
          <p:cNvPr id="52227" name="Rectangle 3"/>
          <p:cNvSpPr>
            <a:spLocks noGrp="1" noChangeArrowheads="1"/>
          </p:cNvSpPr>
          <p:nvPr>
            <p:ph type="body" idx="1"/>
          </p:nvPr>
        </p:nvSpPr>
        <p:spPr/>
        <p:txBody>
          <a:bodyPr/>
          <a:lstStyle/>
          <a:p>
            <a:pPr>
              <a:lnSpc>
                <a:spcPct val="80000"/>
              </a:lnSpc>
            </a:pPr>
            <a:r>
              <a:rPr lang="en-US" sz="2800" smtClean="0">
                <a:latin typeface="Calibri" pitchFamily="34" charset="0"/>
                <a:cs typeface="Arial" charset="0"/>
              </a:rPr>
              <a:t>Working on the soft side of organizations</a:t>
            </a:r>
          </a:p>
          <a:p>
            <a:pPr lvl="1">
              <a:lnSpc>
                <a:spcPct val="80000"/>
              </a:lnSpc>
            </a:pPr>
            <a:r>
              <a:rPr lang="en-US" sz="2400" smtClean="0">
                <a:latin typeface="Calibri" pitchFamily="34" charset="0"/>
                <a:cs typeface="Arial" charset="0"/>
              </a:rPr>
              <a:t>Culture as the core of our work</a:t>
            </a:r>
          </a:p>
          <a:p>
            <a:pPr lvl="1">
              <a:lnSpc>
                <a:spcPct val="80000"/>
              </a:lnSpc>
            </a:pPr>
            <a:r>
              <a:rPr lang="en-US" sz="2400" smtClean="0">
                <a:latin typeface="Calibri" pitchFamily="34" charset="0"/>
                <a:cs typeface="Arial" charset="0"/>
              </a:rPr>
              <a:t>Hard side complementary</a:t>
            </a:r>
          </a:p>
          <a:p>
            <a:pPr>
              <a:lnSpc>
                <a:spcPct val="80000"/>
              </a:lnSpc>
            </a:pPr>
            <a:endParaRPr lang="en-US" sz="2800" smtClean="0">
              <a:latin typeface="Calibri" pitchFamily="34" charset="0"/>
              <a:cs typeface="Arial" charset="0"/>
            </a:endParaRPr>
          </a:p>
          <a:p>
            <a:pPr>
              <a:lnSpc>
                <a:spcPct val="80000"/>
              </a:lnSpc>
            </a:pPr>
            <a:r>
              <a:rPr lang="en-US" sz="2800" smtClean="0">
                <a:latin typeface="Calibri" pitchFamily="34" charset="0"/>
                <a:cs typeface="Arial" charset="0"/>
              </a:rPr>
              <a:t>Implementation oriented</a:t>
            </a:r>
          </a:p>
          <a:p>
            <a:pPr lvl="1">
              <a:lnSpc>
                <a:spcPct val="80000"/>
              </a:lnSpc>
            </a:pPr>
            <a:r>
              <a:rPr lang="en-US" sz="2400" smtClean="0">
                <a:latin typeface="Calibri" pitchFamily="34" charset="0"/>
                <a:cs typeface="Arial" charset="0"/>
              </a:rPr>
              <a:t>Resident (collaborative consultant mode)</a:t>
            </a:r>
          </a:p>
          <a:p>
            <a:pPr>
              <a:lnSpc>
                <a:spcPct val="80000"/>
              </a:lnSpc>
            </a:pPr>
            <a:endParaRPr lang="en-US" sz="2800" smtClean="0">
              <a:latin typeface="Calibri" pitchFamily="34" charset="0"/>
              <a:cs typeface="Arial" charset="0"/>
            </a:endParaRPr>
          </a:p>
          <a:p>
            <a:pPr>
              <a:lnSpc>
                <a:spcPct val="80000"/>
              </a:lnSpc>
            </a:pPr>
            <a:endParaRPr lang="en-US" sz="2800" smtClean="0">
              <a:latin typeface="Calibri" pitchFamily="34" charset="0"/>
              <a:cs typeface="Arial" charset="0"/>
            </a:endParaRPr>
          </a:p>
          <a:p>
            <a:pPr>
              <a:lnSpc>
                <a:spcPct val="80000"/>
              </a:lnSpc>
            </a:pPr>
            <a:r>
              <a:rPr lang="en-US" sz="2800" smtClean="0">
                <a:latin typeface="Calibri" pitchFamily="34" charset="0"/>
                <a:cs typeface="Arial" charset="0"/>
              </a:rPr>
              <a:t>Designing and implementing integrated, holistic change programs</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2800" smtClean="0">
                <a:latin typeface="Calibri" pitchFamily="34" charset="0"/>
              </a:rPr>
              <a:t>SKOPOS</a:t>
            </a:r>
            <a:br>
              <a:rPr lang="en-US" sz="2800" smtClean="0">
                <a:latin typeface="Calibri" pitchFamily="34" charset="0"/>
              </a:rPr>
            </a:br>
            <a:r>
              <a:rPr lang="en-US" sz="2800" smtClean="0">
                <a:latin typeface="Calibri" pitchFamily="34" charset="0"/>
              </a:rPr>
              <a:t>Roles/Added Value</a:t>
            </a:r>
          </a:p>
        </p:txBody>
      </p:sp>
      <p:sp>
        <p:nvSpPr>
          <p:cNvPr id="53251" name="Rectangle 3"/>
          <p:cNvSpPr>
            <a:spLocks noGrp="1" noChangeArrowheads="1"/>
          </p:cNvSpPr>
          <p:nvPr>
            <p:ph type="body" idx="1"/>
          </p:nvPr>
        </p:nvSpPr>
        <p:spPr/>
        <p:txBody>
          <a:bodyPr/>
          <a:lstStyle/>
          <a:p>
            <a:pPr>
              <a:lnSpc>
                <a:spcPct val="80000"/>
              </a:lnSpc>
            </a:pPr>
            <a:r>
              <a:rPr lang="en-US" sz="2800" smtClean="0">
                <a:latin typeface="Calibri" pitchFamily="34" charset="0"/>
                <a:cs typeface="Arial" charset="0"/>
              </a:rPr>
              <a:t>Spreading awareness of the vision and management philosophy, and reinforcing sense of urgency</a:t>
            </a:r>
          </a:p>
          <a:p>
            <a:pPr>
              <a:lnSpc>
                <a:spcPct val="80000"/>
              </a:lnSpc>
            </a:pPr>
            <a:endParaRPr lang="en-US" sz="2800" smtClean="0">
              <a:latin typeface="Calibri" pitchFamily="34" charset="0"/>
              <a:cs typeface="Arial" charset="0"/>
            </a:endParaRPr>
          </a:p>
          <a:p>
            <a:pPr>
              <a:lnSpc>
                <a:spcPct val="80000"/>
              </a:lnSpc>
            </a:pPr>
            <a:r>
              <a:rPr lang="en-US" sz="2800" smtClean="0">
                <a:latin typeface="Calibri" pitchFamily="34" charset="0"/>
                <a:cs typeface="Arial" charset="0"/>
              </a:rPr>
              <a:t>Identifying Cultural strong and problematic areas, particularly those needing concentrated efforts: </a:t>
            </a:r>
          </a:p>
          <a:p>
            <a:pPr lvl="1">
              <a:lnSpc>
                <a:spcPct val="80000"/>
              </a:lnSpc>
            </a:pPr>
            <a:r>
              <a:rPr lang="en-US" sz="2400" smtClean="0">
                <a:latin typeface="Calibri" pitchFamily="34" charset="0"/>
                <a:cs typeface="Arial" charset="0"/>
              </a:rPr>
              <a:t>values/ spots/Individuals</a:t>
            </a:r>
          </a:p>
          <a:p>
            <a:pPr>
              <a:lnSpc>
                <a:spcPct val="80000"/>
              </a:lnSpc>
            </a:pPr>
            <a:endParaRPr lang="en-US" sz="2800" smtClean="0">
              <a:latin typeface="Calibri" pitchFamily="34" charset="0"/>
              <a:cs typeface="Arial" charset="0"/>
            </a:endParaRPr>
          </a:p>
          <a:p>
            <a:pPr>
              <a:lnSpc>
                <a:spcPct val="80000"/>
              </a:lnSpc>
            </a:pPr>
            <a:r>
              <a:rPr lang="en-US" sz="2800" smtClean="0">
                <a:latin typeface="Calibri" pitchFamily="34" charset="0"/>
                <a:cs typeface="Arial" charset="0"/>
              </a:rPr>
              <a:t>Identifying and supporting believers and cultural leaders</a:t>
            </a:r>
          </a:p>
          <a:p>
            <a:pPr>
              <a:lnSpc>
                <a:spcPct val="80000"/>
              </a:lnSpc>
            </a:pPr>
            <a:endParaRPr lang="en-US" sz="2800" smtClean="0">
              <a:latin typeface="Calibri" pitchFamily="34" charset="0"/>
              <a:cs typeface="Arial" charset="0"/>
            </a:endParaRPr>
          </a:p>
          <a:p>
            <a:pPr>
              <a:lnSpc>
                <a:spcPct val="80000"/>
              </a:lnSpc>
            </a:pPr>
            <a:r>
              <a:rPr lang="en-US" sz="2800" smtClean="0">
                <a:latin typeface="Calibri" pitchFamily="34" charset="0"/>
                <a:cs typeface="Arial" charset="0"/>
              </a:rPr>
              <a:t>Advising top management on Culture related issues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Ideal Outcomes - Intellectual</a:t>
            </a:r>
          </a:p>
        </p:txBody>
      </p:sp>
      <p:sp>
        <p:nvSpPr>
          <p:cNvPr id="8195" name="Content Placeholder 2"/>
          <p:cNvSpPr>
            <a:spLocks noGrp="1"/>
          </p:cNvSpPr>
          <p:nvPr>
            <p:ph idx="1"/>
          </p:nvPr>
        </p:nvSpPr>
        <p:spPr>
          <a:xfrm>
            <a:off x="0" y="1295400"/>
            <a:ext cx="5257800" cy="4830763"/>
          </a:xfrm>
        </p:spPr>
        <p:txBody>
          <a:bodyPr/>
          <a:lstStyle/>
          <a:p>
            <a:r>
              <a:rPr lang="en-US" sz="2800" smtClean="0">
                <a:latin typeface="Arial" charset="0"/>
                <a:cs typeface="Arial" charset="0"/>
              </a:rPr>
              <a:t>Create concrete understanding of philosophical assumptions/foundations</a:t>
            </a:r>
          </a:p>
          <a:p>
            <a:r>
              <a:rPr lang="en-US" sz="2800" smtClean="0">
                <a:latin typeface="Arial" charset="0"/>
                <a:cs typeface="Arial" charset="0"/>
              </a:rPr>
              <a:t>Operational model</a:t>
            </a:r>
          </a:p>
          <a:p>
            <a:r>
              <a:rPr lang="en-US" sz="2800" smtClean="0">
                <a:latin typeface="Arial" charset="0"/>
                <a:cs typeface="Arial" charset="0"/>
              </a:rPr>
              <a:t>Strategic challenges</a:t>
            </a:r>
          </a:p>
          <a:p>
            <a:r>
              <a:rPr lang="en-US" sz="2800" smtClean="0">
                <a:latin typeface="Arial" charset="0"/>
                <a:cs typeface="Arial" charset="0"/>
              </a:rPr>
              <a:t>Individual/organizational expectations.  </a:t>
            </a:r>
          </a:p>
        </p:txBody>
      </p:sp>
      <p:pic>
        <p:nvPicPr>
          <p:cNvPr id="8196" name="Picture 3" descr="intellectualPropery.jpg"/>
          <p:cNvPicPr>
            <a:picLocks noChangeAspect="1"/>
          </p:cNvPicPr>
          <p:nvPr/>
        </p:nvPicPr>
        <p:blipFill>
          <a:blip r:embed="rId2" cstate="print"/>
          <a:srcRect/>
          <a:stretch>
            <a:fillRect/>
          </a:stretch>
        </p:blipFill>
        <p:spPr bwMode="auto">
          <a:xfrm>
            <a:off x="5384800" y="1143000"/>
            <a:ext cx="3759200" cy="478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z="2800" smtClean="0">
                <a:latin typeface="Calibri" pitchFamily="34" charset="0"/>
              </a:rPr>
              <a:t>SKOPOS</a:t>
            </a:r>
            <a:br>
              <a:rPr lang="en-US" sz="2800" smtClean="0">
                <a:latin typeface="Calibri" pitchFamily="34" charset="0"/>
              </a:rPr>
            </a:br>
            <a:r>
              <a:rPr lang="en-US" sz="2800" smtClean="0">
                <a:latin typeface="Calibri" pitchFamily="34" charset="0"/>
              </a:rPr>
              <a:t>Roles/Added Value (Contd.)</a:t>
            </a:r>
          </a:p>
        </p:txBody>
      </p:sp>
      <p:sp>
        <p:nvSpPr>
          <p:cNvPr id="54275" name="Rectangle 3"/>
          <p:cNvSpPr>
            <a:spLocks noGrp="1" noChangeArrowheads="1"/>
          </p:cNvSpPr>
          <p:nvPr>
            <p:ph type="body" idx="1"/>
          </p:nvPr>
        </p:nvSpPr>
        <p:spPr/>
        <p:txBody>
          <a:bodyPr/>
          <a:lstStyle/>
          <a:p>
            <a:pPr>
              <a:lnSpc>
                <a:spcPct val="90000"/>
              </a:lnSpc>
            </a:pPr>
            <a:r>
              <a:rPr lang="en-US" sz="2400" smtClean="0">
                <a:latin typeface="Calibri" pitchFamily="34" charset="0"/>
                <a:cs typeface="Arial" charset="0"/>
              </a:rPr>
              <a:t>Checking cultural fit of key work processes</a:t>
            </a:r>
          </a:p>
          <a:p>
            <a:pPr lvl="1">
              <a:lnSpc>
                <a:spcPct val="90000"/>
              </a:lnSpc>
            </a:pPr>
            <a:r>
              <a:rPr lang="en-US" sz="2000" smtClean="0">
                <a:latin typeface="Calibri" pitchFamily="34" charset="0"/>
                <a:cs typeface="Arial" charset="0"/>
              </a:rPr>
              <a:t>Proposing changes and redesigning processes as needed </a:t>
            </a:r>
          </a:p>
          <a:p>
            <a:pPr>
              <a:lnSpc>
                <a:spcPct val="90000"/>
              </a:lnSpc>
            </a:pPr>
            <a:endParaRPr lang="en-US" sz="2400" smtClean="0">
              <a:latin typeface="Calibri" pitchFamily="34" charset="0"/>
              <a:cs typeface="Arial" charset="0"/>
            </a:endParaRPr>
          </a:p>
          <a:p>
            <a:pPr>
              <a:lnSpc>
                <a:spcPct val="90000"/>
              </a:lnSpc>
            </a:pPr>
            <a:r>
              <a:rPr lang="en-US" sz="2400" smtClean="0">
                <a:latin typeface="Calibri" pitchFamily="34" charset="0"/>
                <a:cs typeface="Arial" charset="0"/>
              </a:rPr>
              <a:t>Building capacity of management teams, at both the hard and soft sides </a:t>
            </a:r>
          </a:p>
          <a:p>
            <a:pPr>
              <a:lnSpc>
                <a:spcPct val="90000"/>
              </a:lnSpc>
            </a:pPr>
            <a:endParaRPr lang="en-US" sz="2400" smtClean="0">
              <a:latin typeface="Calibri" pitchFamily="34" charset="0"/>
              <a:cs typeface="Arial" charset="0"/>
            </a:endParaRPr>
          </a:p>
          <a:p>
            <a:pPr>
              <a:lnSpc>
                <a:spcPct val="90000"/>
              </a:lnSpc>
            </a:pPr>
            <a:r>
              <a:rPr lang="en-US" sz="2400" smtClean="0">
                <a:latin typeface="Calibri" pitchFamily="34" charset="0"/>
                <a:cs typeface="Arial" charset="0"/>
              </a:rPr>
              <a:t>Monitoring patterns of individual and team interaction, and building within and cross functional teams</a:t>
            </a:r>
          </a:p>
          <a:p>
            <a:pPr>
              <a:lnSpc>
                <a:spcPct val="90000"/>
              </a:lnSpc>
            </a:pPr>
            <a:endParaRPr lang="en-US" sz="2400" smtClean="0">
              <a:latin typeface="Calibri" pitchFamily="34" charset="0"/>
              <a:cs typeface="Arial" charset="0"/>
            </a:endParaRPr>
          </a:p>
          <a:p>
            <a:pPr>
              <a:lnSpc>
                <a:spcPct val="90000"/>
              </a:lnSpc>
            </a:pPr>
            <a:r>
              <a:rPr lang="en-US" sz="2400" smtClean="0">
                <a:latin typeface="Calibri" pitchFamily="34" charset="0"/>
                <a:cs typeface="Arial" charset="0"/>
              </a:rPr>
              <a:t>Building HR Capacity (Generalist) (HRD and Line managers):</a:t>
            </a:r>
          </a:p>
          <a:p>
            <a:pPr lvl="1">
              <a:lnSpc>
                <a:spcPct val="90000"/>
              </a:lnSpc>
            </a:pPr>
            <a:r>
              <a:rPr lang="en-US" sz="2000" smtClean="0">
                <a:latin typeface="Calibri" pitchFamily="34" charset="0"/>
                <a:cs typeface="Arial" charset="0"/>
              </a:rPr>
              <a:t>Processes and structures</a:t>
            </a:r>
          </a:p>
          <a:p>
            <a:pPr lvl="1">
              <a:lnSpc>
                <a:spcPct val="90000"/>
              </a:lnSpc>
            </a:pPr>
            <a:r>
              <a:rPr lang="en-US" sz="2000" smtClean="0">
                <a:latin typeface="Calibri" pitchFamily="34" charset="0"/>
                <a:cs typeface="Arial" charset="0"/>
              </a:rPr>
              <a:t>Skill sets</a:t>
            </a:r>
          </a:p>
          <a:p>
            <a:pPr lvl="1">
              <a:lnSpc>
                <a:spcPct val="90000"/>
              </a:lnSpc>
            </a:pPr>
            <a:r>
              <a:rPr lang="en-US" sz="2000" smtClean="0">
                <a:latin typeface="Calibri" pitchFamily="34" charset="0"/>
                <a:cs typeface="Arial" charset="0"/>
              </a:rPr>
              <a:t>HR initiatives and special programs</a:t>
            </a:r>
          </a:p>
          <a:p>
            <a:pPr lvl="1">
              <a:lnSpc>
                <a:spcPct val="90000"/>
              </a:lnSpc>
            </a:pPr>
            <a:endParaRPr lang="en-US" sz="2000" smtClean="0">
              <a:latin typeface="Calibri" pitchFamily="34" charset="0"/>
              <a:cs typeface="Arial"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762000"/>
          <a:ext cx="9144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609600" y="1143000"/>
          <a:ext cx="83058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400050" y="1222375"/>
          <a:ext cx="83058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76200" y="914400"/>
          <a:ext cx="92202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76200" y="914400"/>
          <a:ext cx="92202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0" y="0"/>
            <a:ext cx="8229600" cy="1066800"/>
          </a:xfrm>
        </p:spPr>
        <p:txBody>
          <a:bodyPr/>
          <a:lstStyle/>
          <a:p>
            <a:r>
              <a:rPr lang="en-US" smtClean="0">
                <a:latin typeface="Calibri" pitchFamily="34" charset="0"/>
              </a:rPr>
              <a:t>Leadership in SKOPOS</a:t>
            </a:r>
          </a:p>
        </p:txBody>
      </p:sp>
      <p:sp>
        <p:nvSpPr>
          <p:cNvPr id="60419" name="Rectangle 3"/>
          <p:cNvSpPr>
            <a:spLocks noGrp="1" noChangeArrowheads="1"/>
          </p:cNvSpPr>
          <p:nvPr>
            <p:ph type="body" idx="4294967295"/>
          </p:nvPr>
        </p:nvSpPr>
        <p:spPr/>
        <p:txBody>
          <a:bodyPr/>
          <a:lstStyle/>
          <a:p>
            <a:pPr>
              <a:lnSpc>
                <a:spcPct val="90000"/>
              </a:lnSpc>
            </a:pPr>
            <a:r>
              <a:rPr lang="en-US" sz="2800" dirty="0" smtClean="0">
                <a:latin typeface="Calibri" pitchFamily="34" charset="0"/>
                <a:cs typeface="Arial" charset="0"/>
              </a:rPr>
              <a:t>Roles of leaders within this model</a:t>
            </a:r>
          </a:p>
          <a:p>
            <a:pPr lvl="1">
              <a:lnSpc>
                <a:spcPct val="90000"/>
              </a:lnSpc>
            </a:pPr>
            <a:r>
              <a:rPr lang="en-US" sz="2400" dirty="0" smtClean="0">
                <a:latin typeface="Calibri" pitchFamily="34" charset="0"/>
                <a:cs typeface="Arial" charset="0"/>
              </a:rPr>
              <a:t>Articulate and communicate the higher mission</a:t>
            </a:r>
          </a:p>
          <a:p>
            <a:pPr lvl="1">
              <a:lnSpc>
                <a:spcPct val="90000"/>
              </a:lnSpc>
            </a:pPr>
            <a:r>
              <a:rPr lang="en-US" sz="2400" dirty="0" smtClean="0">
                <a:latin typeface="Calibri" pitchFamily="34" charset="0"/>
                <a:cs typeface="Arial" charset="0"/>
              </a:rPr>
              <a:t>Ignite passion of their teams</a:t>
            </a:r>
          </a:p>
          <a:p>
            <a:pPr lvl="1">
              <a:lnSpc>
                <a:spcPct val="90000"/>
              </a:lnSpc>
            </a:pPr>
            <a:r>
              <a:rPr lang="en-US" sz="2400" dirty="0" smtClean="0">
                <a:latin typeface="Calibri" pitchFamily="34" charset="0"/>
                <a:cs typeface="Arial" charset="0"/>
              </a:rPr>
              <a:t>Draw and protect boundaries of behavior that is aligned with the model, leaving a significant room for people’s initiative, creativity, growth</a:t>
            </a:r>
          </a:p>
          <a:p>
            <a:pPr lvl="1">
              <a:lnSpc>
                <a:spcPct val="90000"/>
              </a:lnSpc>
            </a:pPr>
            <a:r>
              <a:rPr lang="en-US" sz="2400" dirty="0" smtClean="0">
                <a:latin typeface="Calibri" pitchFamily="34" charset="0"/>
                <a:cs typeface="Arial" charset="0"/>
              </a:rPr>
              <a:t>Consciously develop new leaders (developing leaders is very critical in this model)</a:t>
            </a:r>
          </a:p>
          <a:p>
            <a:pPr>
              <a:lnSpc>
                <a:spcPct val="90000"/>
              </a:lnSpc>
            </a:pPr>
            <a:endParaRPr lang="en-US" sz="2800" u="sng" dirty="0" smtClean="0">
              <a:latin typeface="Calibri" pitchFamily="34" charset="0"/>
              <a:cs typeface="Arial" charset="0"/>
            </a:endParaRPr>
          </a:p>
          <a:p>
            <a:pPr>
              <a:lnSpc>
                <a:spcPct val="90000"/>
              </a:lnSpc>
              <a:buNone/>
            </a:pPr>
            <a:endParaRPr lang="en-US" sz="2800" u="sng" dirty="0" smtClean="0">
              <a:latin typeface="Calibri" pitchFamily="34" charset="0"/>
              <a:cs typeface="Arial" charset="0"/>
            </a:endParaRPr>
          </a:p>
          <a:p>
            <a:pPr>
              <a:lnSpc>
                <a:spcPct val="90000"/>
              </a:lnSpc>
            </a:pPr>
            <a:endParaRPr lang="en-US" dirty="0" smtClean="0">
              <a:latin typeface="Calibri" pitchFamily="34" charset="0"/>
              <a:cs typeface="Arial" charset="0"/>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p:txBody>
          <a:bodyPr/>
          <a:lstStyle/>
          <a:p>
            <a:r>
              <a:rPr lang="en-US" smtClean="0"/>
              <a:t>Operational Tools</a:t>
            </a:r>
          </a:p>
        </p:txBody>
      </p:sp>
      <p:graphicFrame>
        <p:nvGraphicFramePr>
          <p:cNvPr id="5" name="Diagram 4"/>
          <p:cNvGraphicFramePr/>
          <p:nvPr/>
        </p:nvGraphicFramePr>
        <p:xfrm>
          <a:off x="0" y="1219200"/>
          <a:ext cx="9144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p:txBody>
          <a:bodyPr/>
          <a:lstStyle/>
          <a:p>
            <a:r>
              <a:rPr lang="en-US" smtClean="0">
                <a:latin typeface="Calibri" pitchFamily="34" charset="0"/>
              </a:rPr>
              <a:t>Operational tools</a:t>
            </a:r>
          </a:p>
        </p:txBody>
      </p:sp>
      <p:sp>
        <p:nvSpPr>
          <p:cNvPr id="62467" name="Rectangle 3"/>
          <p:cNvSpPr>
            <a:spLocks noGrp="1" noChangeArrowheads="1"/>
          </p:cNvSpPr>
          <p:nvPr>
            <p:ph type="body" idx="4294967295"/>
          </p:nvPr>
        </p:nvSpPr>
        <p:spPr/>
        <p:txBody>
          <a:bodyPr/>
          <a:lstStyle/>
          <a:p>
            <a:r>
              <a:rPr lang="en-US" sz="3600" smtClean="0">
                <a:latin typeface="Calibri" pitchFamily="34" charset="0"/>
                <a:cs typeface="Arial" charset="0"/>
              </a:rPr>
              <a:t>Performance management system</a:t>
            </a:r>
          </a:p>
          <a:p>
            <a:pPr lvl="1"/>
            <a:r>
              <a:rPr lang="en-US" sz="3200" smtClean="0">
                <a:latin typeface="Calibri" pitchFamily="34" charset="0"/>
                <a:cs typeface="Arial" charset="0"/>
              </a:rPr>
              <a:t>Forward looking/ planning oriented/ assessment follows planning</a:t>
            </a:r>
          </a:p>
          <a:p>
            <a:pPr lvl="1"/>
            <a:r>
              <a:rPr lang="en-US" sz="3200" smtClean="0">
                <a:latin typeface="Calibri" pitchFamily="34" charset="0"/>
                <a:cs typeface="Arial" charset="0"/>
              </a:rPr>
              <a:t>Tied into larger “business” planning and monitoring</a:t>
            </a:r>
          </a:p>
          <a:p>
            <a:pPr lvl="1"/>
            <a:r>
              <a:rPr lang="en-US" sz="3200" smtClean="0">
                <a:latin typeface="Calibri" pitchFamily="34" charset="0"/>
                <a:cs typeface="Arial" charset="0"/>
              </a:rPr>
              <a:t>Highly collaborative</a:t>
            </a:r>
          </a:p>
          <a:p>
            <a:pPr lvl="1"/>
            <a:r>
              <a:rPr lang="en-US" sz="3200" smtClean="0">
                <a:latin typeface="Calibri" pitchFamily="34" charset="0"/>
                <a:cs typeface="Arial" charset="0"/>
              </a:rPr>
              <a:t>Core technical objectives and model compliance behavioral indicators</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latin typeface="Calibri" pitchFamily="34" charset="0"/>
              </a:rPr>
              <a:t>Performance Drivers in Skopos</a:t>
            </a:r>
          </a:p>
        </p:txBody>
      </p:sp>
      <p:graphicFrame>
        <p:nvGraphicFramePr>
          <p:cNvPr id="4" name="Content Placeholder 4"/>
          <p:cNvGraphicFramePr>
            <a:graphicFrameLocks/>
          </p:cNvGraphicFramePr>
          <p:nvPr/>
        </p:nvGraphicFramePr>
        <p:xfrm>
          <a:off x="381000" y="1600200"/>
          <a:ext cx="8305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Ideal Outcomes - Behavioral</a:t>
            </a:r>
          </a:p>
        </p:txBody>
      </p:sp>
      <p:sp>
        <p:nvSpPr>
          <p:cNvPr id="9219" name="Content Placeholder 2"/>
          <p:cNvSpPr>
            <a:spLocks noGrp="1"/>
          </p:cNvSpPr>
          <p:nvPr>
            <p:ph idx="1"/>
          </p:nvPr>
        </p:nvSpPr>
        <p:spPr>
          <a:xfrm>
            <a:off x="4800600" y="1143000"/>
            <a:ext cx="4343400" cy="4830763"/>
          </a:xfrm>
        </p:spPr>
        <p:txBody>
          <a:bodyPr/>
          <a:lstStyle/>
          <a:p>
            <a:pPr>
              <a:buFontTx/>
              <a:buNone/>
            </a:pPr>
            <a:endParaRPr lang="en-US" sz="2400" smtClean="0">
              <a:latin typeface="Arial" charset="0"/>
              <a:cs typeface="Arial" charset="0"/>
            </a:endParaRPr>
          </a:p>
          <a:p>
            <a:r>
              <a:rPr lang="en-US" sz="2400" smtClean="0">
                <a:latin typeface="Arial" charset="0"/>
                <a:cs typeface="Arial" charset="0"/>
              </a:rPr>
              <a:t>Contribute to culture creation</a:t>
            </a:r>
          </a:p>
          <a:p>
            <a:r>
              <a:rPr lang="en-US" sz="2400" smtClean="0">
                <a:latin typeface="Arial" charset="0"/>
                <a:cs typeface="Arial" charset="0"/>
              </a:rPr>
              <a:t>Offer input/solutions to organizational challenges</a:t>
            </a:r>
          </a:p>
          <a:p>
            <a:r>
              <a:rPr lang="en-US" sz="2400" smtClean="0">
                <a:latin typeface="Arial" charset="0"/>
                <a:cs typeface="Arial" charset="0"/>
              </a:rPr>
              <a:t>Proactively seek opportunities for immediate contribution.</a:t>
            </a:r>
          </a:p>
        </p:txBody>
      </p:sp>
      <p:pic>
        <p:nvPicPr>
          <p:cNvPr id="9220" name="Picture 3" descr="InAction.jpg"/>
          <p:cNvPicPr>
            <a:picLocks noChangeAspect="1"/>
          </p:cNvPicPr>
          <p:nvPr/>
        </p:nvPicPr>
        <p:blipFill>
          <a:blip r:embed="rId2" cstate="print"/>
          <a:srcRect/>
          <a:stretch>
            <a:fillRect/>
          </a:stretch>
        </p:blipFill>
        <p:spPr bwMode="auto">
          <a:xfrm>
            <a:off x="0" y="1143000"/>
            <a:ext cx="48006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0" y="0"/>
            <a:ext cx="8229600" cy="1066800"/>
          </a:xfrm>
        </p:spPr>
        <p:txBody>
          <a:bodyPr/>
          <a:lstStyle/>
          <a:p>
            <a:r>
              <a:rPr lang="en-US" smtClean="0">
                <a:latin typeface="Calibri" pitchFamily="34" charset="0"/>
              </a:rPr>
              <a:t>Operational tools</a:t>
            </a:r>
          </a:p>
        </p:txBody>
      </p:sp>
      <p:sp>
        <p:nvSpPr>
          <p:cNvPr id="64515" name="Rectangle 3"/>
          <p:cNvSpPr>
            <a:spLocks noGrp="1" noChangeArrowheads="1"/>
          </p:cNvSpPr>
          <p:nvPr>
            <p:ph type="body" idx="4294967295"/>
          </p:nvPr>
        </p:nvSpPr>
        <p:spPr/>
        <p:txBody>
          <a:bodyPr/>
          <a:lstStyle/>
          <a:p>
            <a:r>
              <a:rPr lang="en-US" sz="3600" smtClean="0">
                <a:latin typeface="Calibri" pitchFamily="34" charset="0"/>
                <a:cs typeface="Arial" charset="0"/>
              </a:rPr>
              <a:t>Performance management system</a:t>
            </a:r>
          </a:p>
          <a:p>
            <a:pPr lvl="1"/>
            <a:r>
              <a:rPr lang="en-US" sz="3200" smtClean="0">
                <a:latin typeface="Calibri" pitchFamily="34" charset="0"/>
                <a:cs typeface="Arial" charset="0"/>
              </a:rPr>
              <a:t>Measures agreed to in the planning phase: quantifying the qualitative through a process of approximation</a:t>
            </a:r>
          </a:p>
          <a:p>
            <a:pPr lvl="1"/>
            <a:r>
              <a:rPr lang="en-US" sz="3200" smtClean="0">
                <a:latin typeface="Calibri" pitchFamily="34" charset="0"/>
                <a:cs typeface="Arial" charset="0"/>
              </a:rPr>
              <a:t>The individual suggests and follows up on their own performance Individualized/ customized</a:t>
            </a:r>
          </a:p>
          <a:p>
            <a:pPr lvl="1"/>
            <a:r>
              <a:rPr lang="en-US" sz="3200" smtClean="0">
                <a:latin typeface="Calibri" pitchFamily="34" charset="0"/>
                <a:cs typeface="Arial" charset="0"/>
              </a:rPr>
              <a:t>Frequent adjustments/ reality checks</a:t>
            </a:r>
          </a:p>
          <a:p>
            <a:endParaRPr lang="en-US" sz="3600" smtClean="0">
              <a:latin typeface="Calibri" pitchFamily="34" charset="0"/>
              <a:cs typeface="Arial" charset="0"/>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p:txBody>
          <a:bodyPr/>
          <a:lstStyle/>
          <a:p>
            <a:r>
              <a:rPr lang="en-US" smtClean="0">
                <a:latin typeface="Calibri" pitchFamily="34" charset="0"/>
              </a:rPr>
              <a:t>Operational tools</a:t>
            </a:r>
          </a:p>
        </p:txBody>
      </p:sp>
      <p:sp>
        <p:nvSpPr>
          <p:cNvPr id="65539" name="Rectangle 3"/>
          <p:cNvSpPr>
            <a:spLocks noGrp="1" noChangeArrowheads="1"/>
          </p:cNvSpPr>
          <p:nvPr>
            <p:ph type="body" idx="4294967295"/>
          </p:nvPr>
        </p:nvSpPr>
        <p:spPr/>
        <p:txBody>
          <a:bodyPr/>
          <a:lstStyle/>
          <a:p>
            <a:r>
              <a:rPr lang="en-US" smtClean="0">
                <a:latin typeface="Calibri" pitchFamily="34" charset="0"/>
                <a:cs typeface="Arial" charset="0"/>
              </a:rPr>
              <a:t>Performance management system</a:t>
            </a:r>
          </a:p>
          <a:p>
            <a:pPr lvl="1"/>
            <a:r>
              <a:rPr lang="en-US" smtClean="0">
                <a:latin typeface="Calibri" pitchFamily="34" charset="0"/>
                <a:cs typeface="Arial" charset="0"/>
              </a:rPr>
              <a:t>Success of implementing Performance Management System depends on how well we integrate the 4 pillars of </a:t>
            </a:r>
          </a:p>
          <a:p>
            <a:pPr>
              <a:buFontTx/>
              <a:buNone/>
            </a:pPr>
            <a:endParaRPr lang="en-US" smtClean="0">
              <a:latin typeface="Calibri" pitchFamily="34" charset="0"/>
              <a:cs typeface="Arial" charset="0"/>
            </a:endParaRPr>
          </a:p>
        </p:txBody>
      </p:sp>
      <p:graphicFrame>
        <p:nvGraphicFramePr>
          <p:cNvPr id="4" name="Content Placeholder 4"/>
          <p:cNvGraphicFramePr>
            <a:graphicFrameLocks/>
          </p:cNvGraphicFramePr>
          <p:nvPr/>
        </p:nvGraphicFramePr>
        <p:xfrm>
          <a:off x="2438400" y="3048000"/>
          <a:ext cx="43434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p:txBody>
          <a:bodyPr/>
          <a:lstStyle/>
          <a:p>
            <a:r>
              <a:rPr lang="en-US" smtClean="0">
                <a:latin typeface="Calibri" pitchFamily="34" charset="0"/>
              </a:rPr>
              <a:t>Operational tools</a:t>
            </a:r>
          </a:p>
        </p:txBody>
      </p:sp>
      <p:sp>
        <p:nvSpPr>
          <p:cNvPr id="66563" name="Rectangle 3"/>
          <p:cNvSpPr>
            <a:spLocks noGrp="1" noChangeArrowheads="1"/>
          </p:cNvSpPr>
          <p:nvPr>
            <p:ph type="body" idx="4294967295"/>
          </p:nvPr>
        </p:nvSpPr>
        <p:spPr/>
        <p:txBody>
          <a:bodyPr/>
          <a:lstStyle/>
          <a:p>
            <a:r>
              <a:rPr lang="en-US" smtClean="0">
                <a:latin typeface="Calibri" pitchFamily="34" charset="0"/>
                <a:cs typeface="Arial" charset="0"/>
              </a:rPr>
              <a:t>Work assignment/ delegation/ work load issues</a:t>
            </a:r>
          </a:p>
          <a:p>
            <a:pPr lvl="1"/>
            <a:r>
              <a:rPr lang="en-US" smtClean="0">
                <a:latin typeface="Calibri" pitchFamily="34" charset="0"/>
                <a:cs typeface="Arial" charset="0"/>
              </a:rPr>
              <a:t>Basis of assignment: model fit in addition to technical/ credential criteria</a:t>
            </a:r>
          </a:p>
          <a:p>
            <a:pPr lvl="1">
              <a:buFontTx/>
              <a:buNone/>
            </a:pPr>
            <a:endParaRPr lang="en-US" smtClean="0">
              <a:latin typeface="Calibri" pitchFamily="34" charset="0"/>
              <a:cs typeface="Arial" charset="0"/>
            </a:endParaRPr>
          </a:p>
          <a:p>
            <a:pPr lvl="1"/>
            <a:r>
              <a:rPr lang="en-US" smtClean="0">
                <a:latin typeface="Calibri" pitchFamily="34" charset="0"/>
                <a:cs typeface="Arial" charset="0"/>
              </a:rPr>
              <a:t>Volunteering / functional and cross functional team debates are common practices in work assignments, even when assigned by manager, buy in is key</a:t>
            </a:r>
          </a:p>
          <a:p>
            <a:pPr lvl="1">
              <a:buFontTx/>
              <a:buNone/>
            </a:pPr>
            <a:endParaRPr lang="en-US" smtClean="0">
              <a:latin typeface="Calibri" pitchFamily="34" charset="0"/>
              <a:cs typeface="Arial" charset="0"/>
            </a:endParaRPr>
          </a:p>
          <a:p>
            <a:pPr lvl="1"/>
            <a:r>
              <a:rPr lang="en-US" smtClean="0">
                <a:latin typeface="Calibri" pitchFamily="34" charset="0"/>
                <a:cs typeface="Arial" charset="0"/>
              </a:rPr>
              <a:t>Potential leaders/ potential performers are given special developmental assignments</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p:txBody>
          <a:bodyPr/>
          <a:lstStyle/>
          <a:p>
            <a:r>
              <a:rPr lang="en-US" smtClean="0">
                <a:latin typeface="Calibri" pitchFamily="34" charset="0"/>
              </a:rPr>
              <a:t>Operational tools</a:t>
            </a:r>
          </a:p>
        </p:txBody>
      </p:sp>
      <p:sp>
        <p:nvSpPr>
          <p:cNvPr id="67587" name="Rectangle 3"/>
          <p:cNvSpPr>
            <a:spLocks noGrp="1" noChangeArrowheads="1"/>
          </p:cNvSpPr>
          <p:nvPr>
            <p:ph type="body" idx="4294967295"/>
          </p:nvPr>
        </p:nvSpPr>
        <p:spPr/>
        <p:txBody>
          <a:bodyPr/>
          <a:lstStyle/>
          <a:p>
            <a:pPr>
              <a:lnSpc>
                <a:spcPct val="80000"/>
              </a:lnSpc>
            </a:pPr>
            <a:r>
              <a:rPr lang="en-US" smtClean="0">
                <a:latin typeface="Calibri" pitchFamily="34" charset="0"/>
                <a:cs typeface="Arial" charset="0"/>
              </a:rPr>
              <a:t>Work assignment/ delegation/ work load issues</a:t>
            </a:r>
          </a:p>
          <a:p>
            <a:pPr>
              <a:lnSpc>
                <a:spcPct val="80000"/>
              </a:lnSpc>
              <a:buFontTx/>
              <a:buNone/>
            </a:pPr>
            <a:endParaRPr lang="en-US" smtClean="0">
              <a:latin typeface="Calibri" pitchFamily="34" charset="0"/>
              <a:cs typeface="Arial" charset="0"/>
            </a:endParaRPr>
          </a:p>
          <a:p>
            <a:pPr lvl="1">
              <a:lnSpc>
                <a:spcPct val="80000"/>
              </a:lnSpc>
            </a:pPr>
            <a:r>
              <a:rPr lang="en-US" smtClean="0">
                <a:latin typeface="Calibri" pitchFamily="34" charset="0"/>
                <a:cs typeface="Arial" charset="0"/>
              </a:rPr>
              <a:t>Delegation: easier with the way work is designed in this model, and with roles of managers</a:t>
            </a:r>
          </a:p>
          <a:p>
            <a:pPr lvl="1">
              <a:lnSpc>
                <a:spcPct val="80000"/>
              </a:lnSpc>
              <a:buFontTx/>
              <a:buNone/>
            </a:pPr>
            <a:endParaRPr lang="en-US" smtClean="0">
              <a:latin typeface="Calibri" pitchFamily="34" charset="0"/>
              <a:cs typeface="Arial" charset="0"/>
            </a:endParaRPr>
          </a:p>
          <a:p>
            <a:pPr lvl="1">
              <a:lnSpc>
                <a:spcPct val="80000"/>
              </a:lnSpc>
            </a:pPr>
            <a:r>
              <a:rPr lang="en-US" smtClean="0">
                <a:latin typeface="Calibri" pitchFamily="34" charset="0"/>
                <a:cs typeface="Arial" charset="0"/>
              </a:rPr>
              <a:t>Seen as a developmental exercise not only an offloading technique</a:t>
            </a:r>
          </a:p>
          <a:p>
            <a:pPr lvl="1">
              <a:lnSpc>
                <a:spcPct val="80000"/>
              </a:lnSpc>
              <a:buFontTx/>
              <a:buNone/>
            </a:pPr>
            <a:endParaRPr lang="en-US" smtClean="0">
              <a:latin typeface="Calibri" pitchFamily="34" charset="0"/>
              <a:cs typeface="Arial" charset="0"/>
            </a:endParaRPr>
          </a:p>
          <a:p>
            <a:pPr lvl="1">
              <a:lnSpc>
                <a:spcPct val="80000"/>
              </a:lnSpc>
            </a:pPr>
            <a:r>
              <a:rPr lang="en-US" smtClean="0">
                <a:latin typeface="Calibri" pitchFamily="34" charset="0"/>
                <a:cs typeface="Arial" charset="0"/>
              </a:rPr>
              <a:t>Tool follows the common sequence: identification of delegated tasks, delegating full jobs, clear measures and follow ups, etc</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p:txBody>
          <a:bodyPr/>
          <a:lstStyle/>
          <a:p>
            <a:r>
              <a:rPr lang="en-US" smtClean="0">
                <a:latin typeface="Calibri" pitchFamily="34" charset="0"/>
              </a:rPr>
              <a:t>Operational tools</a:t>
            </a:r>
          </a:p>
        </p:txBody>
      </p:sp>
      <p:sp>
        <p:nvSpPr>
          <p:cNvPr id="68611" name="Rectangle 3"/>
          <p:cNvSpPr>
            <a:spLocks noGrp="1" noChangeArrowheads="1"/>
          </p:cNvSpPr>
          <p:nvPr>
            <p:ph type="body" idx="4294967295"/>
          </p:nvPr>
        </p:nvSpPr>
        <p:spPr/>
        <p:txBody>
          <a:bodyPr/>
          <a:lstStyle/>
          <a:p>
            <a:r>
              <a:rPr lang="en-US" smtClean="0">
                <a:latin typeface="Calibri" pitchFamily="34" charset="0"/>
                <a:cs typeface="Arial" charset="0"/>
              </a:rPr>
              <a:t>Work assignment/ delegation/ work load issues</a:t>
            </a:r>
          </a:p>
          <a:p>
            <a:pPr lvl="1"/>
            <a:endParaRPr lang="en-US" smtClean="0">
              <a:latin typeface="Calibri" pitchFamily="34" charset="0"/>
              <a:cs typeface="Arial" charset="0"/>
            </a:endParaRPr>
          </a:p>
          <a:p>
            <a:pPr lvl="1"/>
            <a:r>
              <a:rPr lang="en-US" smtClean="0">
                <a:latin typeface="Calibri" pitchFamily="34" charset="0"/>
                <a:cs typeface="Arial" charset="0"/>
              </a:rPr>
              <a:t>Work load issues: more problematic in this model in the short term</a:t>
            </a:r>
          </a:p>
          <a:p>
            <a:pPr lvl="1">
              <a:buFontTx/>
              <a:buNone/>
            </a:pPr>
            <a:endParaRPr lang="en-US" smtClean="0">
              <a:latin typeface="Calibri" pitchFamily="34" charset="0"/>
              <a:cs typeface="Arial" charset="0"/>
            </a:endParaRPr>
          </a:p>
          <a:p>
            <a:pPr lvl="1"/>
            <a:r>
              <a:rPr lang="en-US" smtClean="0">
                <a:latin typeface="Calibri" pitchFamily="34" charset="0"/>
                <a:cs typeface="Arial" charset="0"/>
              </a:rPr>
              <a:t>Resolved in periodical team reviews </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p:txBody>
          <a:bodyPr/>
          <a:lstStyle/>
          <a:p>
            <a:r>
              <a:rPr lang="en-US" smtClean="0">
                <a:latin typeface="Calibri" pitchFamily="34" charset="0"/>
              </a:rPr>
              <a:t>Operational tools</a:t>
            </a:r>
          </a:p>
        </p:txBody>
      </p:sp>
      <p:sp>
        <p:nvSpPr>
          <p:cNvPr id="69635" name="Rectangle 3"/>
          <p:cNvSpPr>
            <a:spLocks noGrp="1" noChangeArrowheads="1"/>
          </p:cNvSpPr>
          <p:nvPr>
            <p:ph type="body" idx="4294967295"/>
          </p:nvPr>
        </p:nvSpPr>
        <p:spPr/>
        <p:txBody>
          <a:bodyPr/>
          <a:lstStyle/>
          <a:p>
            <a:r>
              <a:rPr lang="en-US" smtClean="0">
                <a:latin typeface="Calibri" pitchFamily="34" charset="0"/>
                <a:cs typeface="Arial" charset="0"/>
              </a:rPr>
              <a:t>Motivating and sustaining high levels of energy </a:t>
            </a:r>
          </a:p>
          <a:p>
            <a:pPr lvl="1"/>
            <a:r>
              <a:rPr lang="en-US" smtClean="0">
                <a:latin typeface="Calibri" pitchFamily="34" charset="0"/>
                <a:cs typeface="Arial" charset="0"/>
              </a:rPr>
              <a:t>Motivation is in line with assumptions</a:t>
            </a:r>
          </a:p>
          <a:p>
            <a:pPr lvl="1">
              <a:buFontTx/>
              <a:buNone/>
            </a:pPr>
            <a:endParaRPr lang="en-US" smtClean="0">
              <a:latin typeface="Calibri" pitchFamily="34" charset="0"/>
              <a:cs typeface="Arial" charset="0"/>
            </a:endParaRPr>
          </a:p>
          <a:p>
            <a:pPr lvl="1"/>
            <a:r>
              <a:rPr lang="en-US" smtClean="0">
                <a:latin typeface="Calibri" pitchFamily="34" charset="0"/>
                <a:cs typeface="Arial" charset="0"/>
              </a:rPr>
              <a:t>Most common motivational tools are in line with model B: financial in nature</a:t>
            </a:r>
          </a:p>
          <a:p>
            <a:pPr lvl="1">
              <a:buFontTx/>
              <a:buNone/>
            </a:pPr>
            <a:endParaRPr lang="en-US" smtClean="0">
              <a:latin typeface="Calibri" pitchFamily="34" charset="0"/>
              <a:cs typeface="Arial" charset="0"/>
            </a:endParaRPr>
          </a:p>
          <a:p>
            <a:pPr lvl="1"/>
            <a:r>
              <a:rPr lang="en-US" smtClean="0">
                <a:latin typeface="Calibri" pitchFamily="34" charset="0"/>
                <a:cs typeface="Arial" charset="0"/>
              </a:rPr>
              <a:t>Motivational packages are more complex in model A</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p:txBody>
          <a:bodyPr/>
          <a:lstStyle/>
          <a:p>
            <a:r>
              <a:rPr lang="en-US" smtClean="0">
                <a:latin typeface="Calibri" pitchFamily="34" charset="0"/>
              </a:rPr>
              <a:t>Operational tools</a:t>
            </a:r>
          </a:p>
        </p:txBody>
      </p:sp>
      <p:sp>
        <p:nvSpPr>
          <p:cNvPr id="70659" name="Rectangle 3"/>
          <p:cNvSpPr>
            <a:spLocks noGrp="1" noChangeArrowheads="1"/>
          </p:cNvSpPr>
          <p:nvPr>
            <p:ph type="body" idx="4294967295"/>
          </p:nvPr>
        </p:nvSpPr>
        <p:spPr>
          <a:xfrm>
            <a:off x="0" y="1143000"/>
            <a:ext cx="9144000" cy="4983163"/>
          </a:xfrm>
        </p:spPr>
        <p:txBody>
          <a:bodyPr/>
          <a:lstStyle/>
          <a:p>
            <a:r>
              <a:rPr lang="en-US" smtClean="0">
                <a:latin typeface="Calibri" pitchFamily="34" charset="0"/>
                <a:cs typeface="Arial" charset="0"/>
              </a:rPr>
              <a:t>Communication issues</a:t>
            </a:r>
          </a:p>
          <a:p>
            <a:pPr lvl="1"/>
            <a:r>
              <a:rPr lang="en-US" smtClean="0">
                <a:latin typeface="Calibri" pitchFamily="34" charset="0"/>
                <a:cs typeface="Arial" charset="0"/>
              </a:rPr>
              <a:t>Frequent communications in more interactive modes</a:t>
            </a:r>
          </a:p>
          <a:p>
            <a:pPr lvl="1">
              <a:buFontTx/>
              <a:buNone/>
            </a:pPr>
            <a:endParaRPr lang="en-US" smtClean="0">
              <a:latin typeface="Calibri" pitchFamily="34" charset="0"/>
              <a:cs typeface="Arial" charset="0"/>
            </a:endParaRPr>
          </a:p>
          <a:p>
            <a:pPr lvl="1"/>
            <a:r>
              <a:rPr lang="en-US" smtClean="0">
                <a:latin typeface="Calibri" pitchFamily="34" charset="0"/>
                <a:cs typeface="Arial" charset="0"/>
              </a:rPr>
              <a:t>Embedding “the model” in communications regarding key decisions, policies, etc</a:t>
            </a:r>
          </a:p>
          <a:p>
            <a:pPr lvl="1">
              <a:buFontTx/>
              <a:buNone/>
            </a:pPr>
            <a:endParaRPr lang="en-US" smtClean="0">
              <a:latin typeface="Calibri" pitchFamily="34" charset="0"/>
              <a:cs typeface="Arial" charset="0"/>
            </a:endParaRPr>
          </a:p>
          <a:p>
            <a:pPr lvl="1"/>
            <a:r>
              <a:rPr lang="en-US" smtClean="0">
                <a:latin typeface="Calibri" pitchFamily="34" charset="0"/>
                <a:cs typeface="Arial" charset="0"/>
              </a:rPr>
              <a:t>Running communications in ways aligned with the model: two way communication, feedback</a:t>
            </a:r>
          </a:p>
          <a:p>
            <a:pPr lvl="1">
              <a:buFontTx/>
              <a:buNone/>
            </a:pPr>
            <a:endParaRPr lang="en-US" smtClean="0">
              <a:latin typeface="Calibri" pitchFamily="34" charset="0"/>
              <a:cs typeface="Arial" charset="0"/>
            </a:endParaRPr>
          </a:p>
          <a:p>
            <a:pPr lvl="1"/>
            <a:r>
              <a:rPr lang="en-US" smtClean="0">
                <a:latin typeface="Calibri" pitchFamily="34" charset="0"/>
                <a:cs typeface="Arial" charset="0"/>
              </a:rPr>
              <a:t>Balancing time pressures of frequent communications with pressing needs of speed of operations</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p:txBody>
          <a:bodyPr/>
          <a:lstStyle/>
          <a:p>
            <a:r>
              <a:rPr lang="en-US" smtClean="0">
                <a:latin typeface="Calibri" pitchFamily="34" charset="0"/>
              </a:rPr>
              <a:t>Operational tools</a:t>
            </a:r>
          </a:p>
        </p:txBody>
      </p:sp>
      <p:sp>
        <p:nvSpPr>
          <p:cNvPr id="71683" name="Rectangle 3"/>
          <p:cNvSpPr>
            <a:spLocks noGrp="1" noChangeArrowheads="1"/>
          </p:cNvSpPr>
          <p:nvPr>
            <p:ph type="body" idx="4294967295"/>
          </p:nvPr>
        </p:nvSpPr>
        <p:spPr>
          <a:xfrm>
            <a:off x="0" y="1143000"/>
            <a:ext cx="9144000" cy="4983163"/>
          </a:xfrm>
        </p:spPr>
        <p:txBody>
          <a:bodyPr/>
          <a:lstStyle/>
          <a:p>
            <a:pPr>
              <a:lnSpc>
                <a:spcPct val="90000"/>
              </a:lnSpc>
            </a:pPr>
            <a:r>
              <a:rPr lang="en-US" smtClean="0">
                <a:latin typeface="Calibri" pitchFamily="34" charset="0"/>
                <a:cs typeface="Arial" charset="0"/>
              </a:rPr>
              <a:t>Issues of decision making/ enforcement</a:t>
            </a:r>
          </a:p>
          <a:p>
            <a:pPr lvl="1">
              <a:lnSpc>
                <a:spcPct val="90000"/>
              </a:lnSpc>
            </a:pPr>
            <a:r>
              <a:rPr lang="en-US" smtClean="0">
                <a:latin typeface="Calibri" pitchFamily="34" charset="0"/>
                <a:cs typeface="Arial" charset="0"/>
              </a:rPr>
              <a:t>Applying the consultative decision making model</a:t>
            </a:r>
          </a:p>
          <a:p>
            <a:pPr lvl="1">
              <a:lnSpc>
                <a:spcPct val="90000"/>
              </a:lnSpc>
              <a:buFontTx/>
              <a:buNone/>
            </a:pPr>
            <a:endParaRPr lang="en-US" smtClean="0">
              <a:latin typeface="Calibri" pitchFamily="34" charset="0"/>
              <a:cs typeface="Arial" charset="0"/>
            </a:endParaRPr>
          </a:p>
          <a:p>
            <a:pPr lvl="1">
              <a:lnSpc>
                <a:spcPct val="90000"/>
              </a:lnSpc>
            </a:pPr>
            <a:r>
              <a:rPr lang="en-US" smtClean="0">
                <a:latin typeface="Calibri" pitchFamily="34" charset="0"/>
                <a:cs typeface="Arial" charset="0"/>
              </a:rPr>
              <a:t>Understanding/ executing / communicating consequences of behavior within the model</a:t>
            </a:r>
          </a:p>
          <a:p>
            <a:pPr lvl="2">
              <a:lnSpc>
                <a:spcPct val="90000"/>
              </a:lnSpc>
            </a:pPr>
            <a:r>
              <a:rPr lang="en-US" smtClean="0">
                <a:latin typeface="Calibri" pitchFamily="34" charset="0"/>
                <a:cs typeface="Arial" charset="0"/>
              </a:rPr>
              <a:t>Leaders of the implementation of the model</a:t>
            </a:r>
          </a:p>
          <a:p>
            <a:pPr lvl="2">
              <a:lnSpc>
                <a:spcPct val="90000"/>
              </a:lnSpc>
            </a:pPr>
            <a:r>
              <a:rPr lang="en-US" smtClean="0">
                <a:latin typeface="Calibri" pitchFamily="34" charset="0"/>
                <a:cs typeface="Arial" charset="0"/>
              </a:rPr>
              <a:t>Complying with the model</a:t>
            </a:r>
          </a:p>
          <a:p>
            <a:pPr lvl="2">
              <a:lnSpc>
                <a:spcPct val="90000"/>
              </a:lnSpc>
            </a:pPr>
            <a:r>
              <a:rPr lang="en-US" smtClean="0">
                <a:latin typeface="Calibri" pitchFamily="34" charset="0"/>
                <a:cs typeface="Arial" charset="0"/>
              </a:rPr>
              <a:t>Defiant of the model</a:t>
            </a:r>
          </a:p>
          <a:p>
            <a:pPr lvl="2">
              <a:lnSpc>
                <a:spcPct val="90000"/>
              </a:lnSpc>
              <a:buFontTx/>
              <a:buNone/>
            </a:pPr>
            <a:endParaRPr lang="en-US" smtClean="0">
              <a:latin typeface="Calibri" pitchFamily="34" charset="0"/>
              <a:cs typeface="Arial" charset="0"/>
            </a:endParaRPr>
          </a:p>
          <a:p>
            <a:pPr lvl="1">
              <a:lnSpc>
                <a:spcPct val="90000"/>
              </a:lnSpc>
            </a:pPr>
            <a:r>
              <a:rPr lang="en-US" smtClean="0">
                <a:latin typeface="Calibri" pitchFamily="34" charset="0"/>
                <a:cs typeface="Arial" charset="0"/>
              </a:rPr>
              <a:t>Fast growth and more significant leading roles</a:t>
            </a:r>
          </a:p>
          <a:p>
            <a:pPr lvl="1">
              <a:lnSpc>
                <a:spcPct val="90000"/>
              </a:lnSpc>
            </a:pPr>
            <a:r>
              <a:rPr lang="en-US" smtClean="0">
                <a:latin typeface="Calibri" pitchFamily="34" charset="0"/>
                <a:cs typeface="Arial" charset="0"/>
              </a:rPr>
              <a:t>Development and slower growth</a:t>
            </a:r>
          </a:p>
          <a:p>
            <a:pPr lvl="1">
              <a:lnSpc>
                <a:spcPct val="90000"/>
              </a:lnSpc>
            </a:pPr>
            <a:r>
              <a:rPr lang="en-US" smtClean="0">
                <a:latin typeface="Calibri" pitchFamily="34" charset="0"/>
                <a:cs typeface="Arial" charset="0"/>
              </a:rPr>
              <a:t>Leaving </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52400" y="762000"/>
          <a:ext cx="8763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p:txBody>
          <a:bodyPr/>
          <a:lstStyle/>
          <a:p>
            <a:r>
              <a:rPr lang="en-US" smtClean="0">
                <a:latin typeface="Calibri" pitchFamily="34" charset="0"/>
              </a:rPr>
              <a:t>Difficulties of implementing the model</a:t>
            </a:r>
          </a:p>
        </p:txBody>
      </p:sp>
      <p:sp>
        <p:nvSpPr>
          <p:cNvPr id="73731" name="Rectangle 3"/>
          <p:cNvSpPr>
            <a:spLocks noGrp="1" noChangeArrowheads="1"/>
          </p:cNvSpPr>
          <p:nvPr>
            <p:ph type="body" idx="4294967295"/>
          </p:nvPr>
        </p:nvSpPr>
        <p:spPr/>
        <p:txBody>
          <a:bodyPr/>
          <a:lstStyle/>
          <a:p>
            <a:r>
              <a:rPr lang="en-US" smtClean="0">
                <a:latin typeface="Calibri" pitchFamily="34" charset="0"/>
                <a:cs typeface="Arial" charset="0"/>
              </a:rPr>
              <a:t>Longer spans of time/ higher tolerance </a:t>
            </a:r>
          </a:p>
          <a:p>
            <a:r>
              <a:rPr lang="en-US" smtClean="0">
                <a:latin typeface="Calibri" pitchFamily="34" charset="0"/>
                <a:cs typeface="Arial" charset="0"/>
              </a:rPr>
              <a:t>Consistency </a:t>
            </a:r>
          </a:p>
          <a:p>
            <a:r>
              <a:rPr lang="en-US" smtClean="0">
                <a:latin typeface="Calibri" pitchFamily="34" charset="0"/>
                <a:cs typeface="Arial" charset="0"/>
              </a:rPr>
              <a:t>High reliance on soft tools</a:t>
            </a:r>
          </a:p>
          <a:p>
            <a:pPr lvl="1"/>
            <a:r>
              <a:rPr lang="en-US" smtClean="0">
                <a:latin typeface="Calibri" pitchFamily="34" charset="0"/>
                <a:cs typeface="Arial" charset="0"/>
              </a:rPr>
              <a:t>Operating in emotional domains</a:t>
            </a:r>
          </a:p>
          <a:p>
            <a:pPr lvl="1"/>
            <a:r>
              <a:rPr lang="en-US" smtClean="0">
                <a:latin typeface="Calibri" pitchFamily="34" charset="0"/>
                <a:cs typeface="Arial" charset="0"/>
              </a:rPr>
              <a:t>Referring to the larger mission</a:t>
            </a:r>
          </a:p>
          <a:p>
            <a:r>
              <a:rPr lang="en-US" smtClean="0">
                <a:latin typeface="Calibri" pitchFamily="34" charset="0"/>
                <a:cs typeface="Arial" charset="0"/>
              </a:rPr>
              <a:t>Slow in maturing/ slow in replication (no easy replicas)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Agenda</a:t>
            </a:r>
          </a:p>
        </p:txBody>
      </p:sp>
      <p:graphicFrame>
        <p:nvGraphicFramePr>
          <p:cNvPr id="4" name="Diagram 3"/>
          <p:cNvGraphicFramePr/>
          <p:nvPr/>
        </p:nvGraphicFramePr>
        <p:xfrm>
          <a:off x="2057400" y="1371600"/>
          <a:ext cx="43434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p:txBody>
          <a:bodyPr/>
          <a:lstStyle/>
          <a:p>
            <a:r>
              <a:rPr lang="en-US" sz="3600" smtClean="0">
                <a:latin typeface="Calibri" pitchFamily="34" charset="0"/>
              </a:rPr>
              <a:t>Operational requirements of model</a:t>
            </a:r>
          </a:p>
        </p:txBody>
      </p:sp>
      <p:sp>
        <p:nvSpPr>
          <p:cNvPr id="74755" name="Rectangle 3"/>
          <p:cNvSpPr>
            <a:spLocks noGrp="1" noChangeArrowheads="1"/>
          </p:cNvSpPr>
          <p:nvPr>
            <p:ph type="body" idx="4294967295"/>
          </p:nvPr>
        </p:nvSpPr>
        <p:spPr/>
        <p:txBody>
          <a:bodyPr/>
          <a:lstStyle/>
          <a:p>
            <a:r>
              <a:rPr lang="en-US" sz="2800" smtClean="0">
                <a:latin typeface="Calibri" pitchFamily="34" charset="0"/>
                <a:cs typeface="Arial" charset="0"/>
              </a:rPr>
              <a:t>We need to run these operations in a manner that reflects the following elements</a:t>
            </a:r>
          </a:p>
          <a:p>
            <a:pPr lvl="1"/>
            <a:r>
              <a:rPr lang="en-US" sz="2400" smtClean="0">
                <a:latin typeface="Calibri" pitchFamily="34" charset="0"/>
                <a:cs typeface="Arial" charset="0"/>
              </a:rPr>
              <a:t>Prevailing positive energy</a:t>
            </a:r>
          </a:p>
          <a:p>
            <a:pPr lvl="1"/>
            <a:r>
              <a:rPr lang="en-US" sz="2400" smtClean="0">
                <a:latin typeface="Calibri" pitchFamily="34" charset="0"/>
                <a:cs typeface="Arial" charset="0"/>
              </a:rPr>
              <a:t>Self regulation</a:t>
            </a:r>
          </a:p>
          <a:p>
            <a:pPr lvl="1"/>
            <a:r>
              <a:rPr lang="en-US" sz="2400" smtClean="0">
                <a:latin typeface="Calibri" pitchFamily="34" charset="0"/>
                <a:cs typeface="Arial" charset="0"/>
              </a:rPr>
              <a:t>Flexibility and customization</a:t>
            </a:r>
          </a:p>
          <a:p>
            <a:pPr lvl="1"/>
            <a:r>
              <a:rPr lang="en-US" sz="2400" smtClean="0">
                <a:latin typeface="Calibri" pitchFamily="34" charset="0"/>
                <a:cs typeface="Arial" charset="0"/>
              </a:rPr>
              <a:t>High level of engagement and interaction of individuals most directly related to issues</a:t>
            </a:r>
          </a:p>
          <a:p>
            <a:pPr lvl="1"/>
            <a:r>
              <a:rPr lang="en-US" sz="2400" smtClean="0">
                <a:latin typeface="Calibri" pitchFamily="34" charset="0"/>
                <a:cs typeface="Arial" charset="0"/>
              </a:rPr>
              <a:t>Leaders/ managers are enablers/ supporters/ facilitators</a:t>
            </a:r>
          </a:p>
          <a:p>
            <a:pPr lvl="1"/>
            <a:r>
              <a:rPr lang="en-US" sz="2400" smtClean="0">
                <a:latin typeface="Calibri" pitchFamily="34" charset="0"/>
                <a:cs typeface="Arial" charset="0"/>
              </a:rPr>
              <a:t>Full, uncompromising adherence to our culture, internally and externally</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2"/>
          <p:cNvSpPr>
            <a:spLocks noGrp="1" noChangeArrowheads="1"/>
          </p:cNvSpPr>
          <p:nvPr>
            <p:ph type="title"/>
          </p:nvPr>
        </p:nvSpPr>
        <p:spPr>
          <a:solidFill>
            <a:schemeClr val="accent1"/>
          </a:solidFill>
        </p:spPr>
        <p:txBody>
          <a:bodyPr/>
          <a:lstStyle/>
          <a:p>
            <a:r>
              <a:rPr lang="en-US" smtClean="0"/>
              <a:t>Driving Performance </a:t>
            </a:r>
          </a:p>
        </p:txBody>
      </p:sp>
      <p:graphicFrame>
        <p:nvGraphicFramePr>
          <p:cNvPr id="1026" name="Diagram 3"/>
          <p:cNvGraphicFramePr>
            <a:graphicFrameLocks/>
          </p:cNvGraphicFramePr>
          <p:nvPr>
            <p:ph idx="1"/>
          </p:nvPr>
        </p:nvGraphicFramePr>
        <p:xfrm>
          <a:off x="0" y="1295400"/>
          <a:ext cx="9144000" cy="4830763"/>
        </p:xfrm>
        <a:graphic>
          <a:graphicData uri="http://schemas.openxmlformats.org/drawingml/2006/compatibility">
            <com:legacyDrawing xmlns:com="http://schemas.openxmlformats.org/drawingml/2006/compatibility" spid="_x0000_s1026"/>
          </a:graphicData>
        </a:graphic>
      </p:graphicFrame>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5" descr="02"/>
          <p:cNvPicPr>
            <a:picLocks noChangeAspect="1" noChangeArrowheads="1"/>
          </p:cNvPicPr>
          <p:nvPr/>
        </p:nvPicPr>
        <p:blipFill>
          <a:blip r:embed="rId3" cstate="print"/>
          <a:srcRect/>
          <a:stretch>
            <a:fillRect/>
          </a:stretch>
        </p:blipFill>
        <p:spPr bwMode="auto">
          <a:xfrm>
            <a:off x="4979988" y="-2133600"/>
            <a:ext cx="4164012" cy="11125200"/>
          </a:xfrm>
          <a:prstGeom prst="rect">
            <a:avLst/>
          </a:prstGeom>
          <a:noFill/>
          <a:ln w="9525">
            <a:noFill/>
            <a:miter lim="800000"/>
            <a:headEnd/>
            <a:tailEnd/>
          </a:ln>
        </p:spPr>
      </p:pic>
      <p:pic>
        <p:nvPicPr>
          <p:cNvPr id="75779" name="Picture 8" descr="1"/>
          <p:cNvPicPr>
            <a:picLocks noChangeAspect="1" noChangeArrowheads="1"/>
          </p:cNvPicPr>
          <p:nvPr/>
        </p:nvPicPr>
        <p:blipFill>
          <a:blip r:embed="rId4" cstate="print"/>
          <a:srcRect/>
          <a:stretch>
            <a:fillRect/>
          </a:stretch>
        </p:blipFill>
        <p:spPr bwMode="auto">
          <a:xfrm>
            <a:off x="6727825" y="4500563"/>
            <a:ext cx="914400" cy="914400"/>
          </a:xfrm>
          <a:prstGeom prst="rect">
            <a:avLst/>
          </a:prstGeom>
          <a:noFill/>
          <a:ln w="9525">
            <a:solidFill>
              <a:srgbClr val="CC99FF"/>
            </a:solidFill>
            <a:miter lim="800000"/>
            <a:headEnd/>
            <a:tailEnd/>
          </a:ln>
        </p:spPr>
      </p:pic>
      <p:pic>
        <p:nvPicPr>
          <p:cNvPr id="75780" name="Picture 10" descr="3"/>
          <p:cNvPicPr>
            <a:picLocks noChangeAspect="1" noChangeArrowheads="1"/>
          </p:cNvPicPr>
          <p:nvPr/>
        </p:nvPicPr>
        <p:blipFill>
          <a:blip r:embed="rId5" cstate="print"/>
          <a:srcRect/>
          <a:stretch>
            <a:fillRect/>
          </a:stretch>
        </p:blipFill>
        <p:spPr bwMode="auto">
          <a:xfrm>
            <a:off x="5465763" y="4500563"/>
            <a:ext cx="914400" cy="914400"/>
          </a:xfrm>
          <a:prstGeom prst="rect">
            <a:avLst/>
          </a:prstGeom>
          <a:noFill/>
          <a:ln w="9525">
            <a:solidFill>
              <a:srgbClr val="CC99FF"/>
            </a:solidFill>
            <a:miter lim="800000"/>
            <a:headEnd/>
            <a:tailEnd/>
          </a:ln>
        </p:spPr>
      </p:pic>
      <p:pic>
        <p:nvPicPr>
          <p:cNvPr id="75781" name="Picture 11" descr="4"/>
          <p:cNvPicPr>
            <a:picLocks noChangeAspect="1" noChangeArrowheads="1"/>
          </p:cNvPicPr>
          <p:nvPr/>
        </p:nvPicPr>
        <p:blipFill>
          <a:blip r:embed="rId6" cstate="print"/>
          <a:srcRect/>
          <a:stretch>
            <a:fillRect/>
          </a:stretch>
        </p:blipFill>
        <p:spPr bwMode="auto">
          <a:xfrm>
            <a:off x="4162425" y="4500563"/>
            <a:ext cx="914400" cy="914400"/>
          </a:xfrm>
          <a:prstGeom prst="rect">
            <a:avLst/>
          </a:prstGeom>
          <a:noFill/>
          <a:ln w="9525">
            <a:solidFill>
              <a:srgbClr val="CC99FF"/>
            </a:solidFill>
            <a:miter lim="800000"/>
            <a:headEnd/>
            <a:tailEnd/>
          </a:ln>
        </p:spPr>
      </p:pic>
      <p:sp>
        <p:nvSpPr>
          <p:cNvPr id="75782" name="TextBox 9"/>
          <p:cNvSpPr txBox="1">
            <a:spLocks noChangeArrowheads="1"/>
          </p:cNvSpPr>
          <p:nvPr/>
        </p:nvSpPr>
        <p:spPr bwMode="auto">
          <a:xfrm>
            <a:off x="533400" y="3316288"/>
            <a:ext cx="8229600" cy="646112"/>
          </a:xfrm>
          <a:prstGeom prst="rect">
            <a:avLst/>
          </a:prstGeom>
          <a:noFill/>
          <a:ln w="9525">
            <a:noFill/>
            <a:miter lim="800000"/>
            <a:headEnd/>
            <a:tailEnd/>
          </a:ln>
        </p:spPr>
        <p:txBody>
          <a:bodyPr>
            <a:spAutoFit/>
          </a:bodyPr>
          <a:lstStyle/>
          <a:p>
            <a:r>
              <a:rPr lang="en-US" sz="3600" b="1">
                <a:solidFill>
                  <a:srgbClr val="C00000"/>
                </a:solidFill>
              </a:rPr>
              <a:t>A Brief History</a:t>
            </a:r>
            <a:endParaRPr lang="ar-EG" sz="3600" b="1"/>
          </a:p>
        </p:txBody>
      </p:sp>
      <p:pic>
        <p:nvPicPr>
          <p:cNvPr id="75783" name="Picture 7" descr="SKOPOS Logo.jpg"/>
          <p:cNvPicPr>
            <a:picLocks noChangeAspect="1"/>
          </p:cNvPicPr>
          <p:nvPr/>
        </p:nvPicPr>
        <p:blipFill>
          <a:blip r:embed="rId7" cstate="print"/>
          <a:srcRect/>
          <a:stretch>
            <a:fillRect/>
          </a:stretch>
        </p:blipFill>
        <p:spPr bwMode="auto">
          <a:xfrm>
            <a:off x="0" y="1676400"/>
            <a:ext cx="5053013" cy="1262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smtClean="0"/>
              <a:t>SKOPOS Quick Facts</a:t>
            </a:r>
            <a:endParaRPr lang="ar-EG" smtClean="0"/>
          </a:p>
        </p:txBody>
      </p:sp>
      <p:sp>
        <p:nvSpPr>
          <p:cNvPr id="5" name="Rectangle 12"/>
          <p:cNvSpPr>
            <a:spLocks noChangeArrowheads="1"/>
          </p:cNvSpPr>
          <p:nvPr/>
        </p:nvSpPr>
        <p:spPr bwMode="auto">
          <a:xfrm>
            <a:off x="457200" y="1371600"/>
            <a:ext cx="8191500" cy="720725"/>
          </a:xfrm>
          <a:prstGeom prst="rect">
            <a:avLst/>
          </a:prstGeom>
          <a:solidFill>
            <a:schemeClr val="bg1"/>
          </a:solidFill>
          <a:ln w="12700">
            <a:solidFill>
              <a:schemeClr val="tx1"/>
            </a:solidFill>
            <a:miter lim="800000"/>
            <a:headEnd/>
            <a:tailEnd/>
          </a:ln>
          <a:effectLst>
            <a:outerShdw dist="35921" dir="2700000" algn="ctr" rotWithShape="0">
              <a:schemeClr val="tx1"/>
            </a:outerShdw>
          </a:effectLst>
        </p:spPr>
        <p:txBody>
          <a:bodyPr lIns="36000" tIns="36000" rIns="36000" bIns="36000" anchor="ctr"/>
          <a:lstStyle/>
          <a:p>
            <a:pPr algn="ctr" eaLnBrk="0" hangingPunct="0">
              <a:spcBef>
                <a:spcPct val="30000"/>
              </a:spcBef>
              <a:defRPr/>
            </a:pPr>
            <a:r>
              <a:rPr lang="en-US" sz="2000" b="1" dirty="0">
                <a:solidFill>
                  <a:srgbClr val="FF0000"/>
                </a:solidFill>
                <a:cs typeface="Arial" charset="0"/>
              </a:rPr>
              <a:t>First OD </a:t>
            </a:r>
            <a:r>
              <a:rPr lang="en-US" sz="2000" b="1" dirty="0">
                <a:cs typeface="Arial" charset="0"/>
              </a:rPr>
              <a:t>consulting specialist in the </a:t>
            </a:r>
            <a:r>
              <a:rPr lang="en-US" sz="2000" b="1" dirty="0">
                <a:solidFill>
                  <a:srgbClr val="FF0000"/>
                </a:solidFill>
                <a:cs typeface="Arial" charset="0"/>
              </a:rPr>
              <a:t>Middle East </a:t>
            </a:r>
            <a:r>
              <a:rPr lang="en-US" sz="2000" b="1" dirty="0">
                <a:cs typeface="Arial" charset="0"/>
              </a:rPr>
              <a:t>&amp; </a:t>
            </a:r>
            <a:r>
              <a:rPr lang="en-US" sz="2000" b="1" dirty="0">
                <a:solidFill>
                  <a:srgbClr val="FF0000"/>
                </a:solidFill>
                <a:cs typeface="Arial" charset="0"/>
              </a:rPr>
              <a:t>Africa</a:t>
            </a:r>
          </a:p>
        </p:txBody>
      </p:sp>
      <p:sp>
        <p:nvSpPr>
          <p:cNvPr id="6" name="Oval 29"/>
          <p:cNvSpPr>
            <a:spLocks noChangeArrowheads="1"/>
          </p:cNvSpPr>
          <p:nvPr/>
        </p:nvSpPr>
        <p:spPr bwMode="auto">
          <a:xfrm>
            <a:off x="114300" y="1441450"/>
            <a:ext cx="534988" cy="539750"/>
          </a:xfrm>
          <a:prstGeom prst="ellipse">
            <a:avLst/>
          </a:prstGeom>
          <a:solidFill>
            <a:srgbClr val="647A88"/>
          </a:solidFill>
          <a:ln w="9525" algn="ctr">
            <a:solidFill>
              <a:schemeClr val="tx1"/>
            </a:solidFill>
            <a:round/>
            <a:headEnd/>
            <a:tailEnd/>
          </a:ln>
        </p:spPr>
        <p:txBody>
          <a:bodyPr wrap="none" lIns="45720" rIns="45720" anchor="ctr"/>
          <a:lstStyle/>
          <a:p>
            <a:pPr algn="ctr" eaLnBrk="0" hangingPunct="0"/>
            <a:r>
              <a:rPr lang="en-US" sz="2000" b="1">
                <a:solidFill>
                  <a:schemeClr val="bg1"/>
                </a:solidFill>
              </a:rPr>
              <a:t>1</a:t>
            </a:r>
          </a:p>
        </p:txBody>
      </p:sp>
      <p:sp>
        <p:nvSpPr>
          <p:cNvPr id="7" name="Rectangle 17"/>
          <p:cNvSpPr>
            <a:spLocks noChangeArrowheads="1"/>
          </p:cNvSpPr>
          <p:nvPr/>
        </p:nvSpPr>
        <p:spPr bwMode="auto">
          <a:xfrm>
            <a:off x="457200" y="2209800"/>
            <a:ext cx="8191500" cy="720725"/>
          </a:xfrm>
          <a:prstGeom prst="rect">
            <a:avLst/>
          </a:prstGeom>
          <a:solidFill>
            <a:schemeClr val="bg1"/>
          </a:solidFill>
          <a:ln w="12700">
            <a:solidFill>
              <a:schemeClr val="tx1"/>
            </a:solidFill>
            <a:miter lim="800000"/>
            <a:headEnd/>
            <a:tailEnd/>
          </a:ln>
          <a:effectLst>
            <a:outerShdw dist="35921" dir="2700000" algn="ctr" rotWithShape="0">
              <a:schemeClr val="tx1"/>
            </a:outerShdw>
          </a:effectLst>
        </p:spPr>
        <p:txBody>
          <a:bodyPr lIns="36000" tIns="36000" rIns="36000" bIns="36000" anchor="ctr"/>
          <a:lstStyle/>
          <a:p>
            <a:pPr algn="ctr">
              <a:defRPr/>
            </a:pPr>
            <a:r>
              <a:rPr lang="en-US" sz="2000" b="1" dirty="0">
                <a:cs typeface="Arial" charset="0"/>
              </a:rPr>
              <a:t>View </a:t>
            </a:r>
            <a:r>
              <a:rPr lang="en-US" sz="2000" b="1" dirty="0">
                <a:solidFill>
                  <a:srgbClr val="FF0000"/>
                </a:solidFill>
                <a:cs typeface="Arial" charset="0"/>
              </a:rPr>
              <a:t>OD</a:t>
            </a:r>
            <a:r>
              <a:rPr lang="en-US" sz="2000" b="1" dirty="0">
                <a:cs typeface="Arial" charset="0"/>
              </a:rPr>
              <a:t> as a </a:t>
            </a:r>
            <a:r>
              <a:rPr lang="en-US" sz="2000" b="1" dirty="0">
                <a:solidFill>
                  <a:srgbClr val="FF0000"/>
                </a:solidFill>
                <a:cs typeface="Arial" charset="0"/>
              </a:rPr>
              <a:t>holistic</a:t>
            </a:r>
            <a:r>
              <a:rPr lang="en-US" sz="2000" b="1" dirty="0">
                <a:cs typeface="Arial" charset="0"/>
              </a:rPr>
              <a:t> planned participative </a:t>
            </a:r>
            <a:r>
              <a:rPr lang="en-US" sz="2000" b="1" dirty="0">
                <a:solidFill>
                  <a:srgbClr val="FF0000"/>
                </a:solidFill>
                <a:cs typeface="Arial" charset="0"/>
              </a:rPr>
              <a:t>continuous</a:t>
            </a:r>
            <a:r>
              <a:rPr lang="en-US" sz="2000" b="1" dirty="0">
                <a:cs typeface="Arial" charset="0"/>
              </a:rPr>
              <a:t> process</a:t>
            </a:r>
          </a:p>
        </p:txBody>
      </p:sp>
      <p:sp>
        <p:nvSpPr>
          <p:cNvPr id="8" name="Oval 31"/>
          <p:cNvSpPr>
            <a:spLocks noChangeArrowheads="1"/>
          </p:cNvSpPr>
          <p:nvPr/>
        </p:nvSpPr>
        <p:spPr bwMode="auto">
          <a:xfrm>
            <a:off x="114300" y="2279650"/>
            <a:ext cx="534988" cy="539750"/>
          </a:xfrm>
          <a:prstGeom prst="ellipse">
            <a:avLst/>
          </a:prstGeom>
          <a:solidFill>
            <a:srgbClr val="647A88"/>
          </a:solidFill>
          <a:ln w="9525" algn="ctr">
            <a:solidFill>
              <a:schemeClr val="tx1"/>
            </a:solidFill>
            <a:round/>
            <a:headEnd/>
            <a:tailEnd/>
          </a:ln>
        </p:spPr>
        <p:txBody>
          <a:bodyPr wrap="none" lIns="45720" rIns="45720" anchor="ctr"/>
          <a:lstStyle/>
          <a:p>
            <a:pPr algn="ctr" eaLnBrk="0" hangingPunct="0"/>
            <a:r>
              <a:rPr lang="en-US" sz="2000" b="1">
                <a:solidFill>
                  <a:schemeClr val="bg1"/>
                </a:solidFill>
              </a:rPr>
              <a:t>2</a:t>
            </a:r>
          </a:p>
        </p:txBody>
      </p:sp>
      <p:sp>
        <p:nvSpPr>
          <p:cNvPr id="9" name="Rectangle 18"/>
          <p:cNvSpPr>
            <a:spLocks noChangeArrowheads="1"/>
          </p:cNvSpPr>
          <p:nvPr/>
        </p:nvSpPr>
        <p:spPr bwMode="auto">
          <a:xfrm>
            <a:off x="457200" y="3048000"/>
            <a:ext cx="8191500" cy="720725"/>
          </a:xfrm>
          <a:prstGeom prst="rect">
            <a:avLst/>
          </a:prstGeom>
          <a:solidFill>
            <a:schemeClr val="bg1"/>
          </a:solidFill>
          <a:ln w="12700">
            <a:solidFill>
              <a:schemeClr val="tx1"/>
            </a:solidFill>
            <a:miter lim="800000"/>
            <a:headEnd/>
            <a:tailEnd/>
          </a:ln>
          <a:effectLst>
            <a:outerShdw dist="35921" dir="2700000" algn="ctr" rotWithShape="0">
              <a:schemeClr val="tx1"/>
            </a:outerShdw>
          </a:effectLst>
        </p:spPr>
        <p:txBody>
          <a:bodyPr lIns="36000" tIns="36000" rIns="36000" bIns="36000" anchor="ctr"/>
          <a:lstStyle/>
          <a:p>
            <a:pPr algn="ctr">
              <a:defRPr/>
            </a:pPr>
            <a:r>
              <a:rPr lang="en-US" sz="2000" b="1" dirty="0">
                <a:solidFill>
                  <a:srgbClr val="FF0000"/>
                </a:solidFill>
                <a:cs typeface="Arial" charset="0"/>
              </a:rPr>
              <a:t>First</a:t>
            </a:r>
            <a:r>
              <a:rPr lang="en-US" sz="2000" b="1" dirty="0">
                <a:cs typeface="Arial" charset="0"/>
              </a:rPr>
              <a:t> to use the </a:t>
            </a:r>
            <a:r>
              <a:rPr lang="en-US" sz="2000" b="1" dirty="0">
                <a:solidFill>
                  <a:srgbClr val="FF0000"/>
                </a:solidFill>
                <a:cs typeface="Arial" charset="0"/>
              </a:rPr>
              <a:t>Collaborative</a:t>
            </a:r>
            <a:r>
              <a:rPr lang="en-US" sz="2000" b="1" dirty="0">
                <a:cs typeface="Arial" charset="0"/>
              </a:rPr>
              <a:t> </a:t>
            </a:r>
            <a:r>
              <a:rPr lang="en-US" sz="2000" b="1" dirty="0">
                <a:solidFill>
                  <a:srgbClr val="FF0000"/>
                </a:solidFill>
                <a:cs typeface="Arial" charset="0"/>
              </a:rPr>
              <a:t>Consultant</a:t>
            </a:r>
            <a:r>
              <a:rPr lang="en-US" sz="2000" b="1" dirty="0">
                <a:cs typeface="Arial" charset="0"/>
              </a:rPr>
              <a:t> </a:t>
            </a:r>
            <a:r>
              <a:rPr lang="en-US" sz="2000" b="1" dirty="0" smtClean="0">
                <a:cs typeface="Arial" charset="0"/>
              </a:rPr>
              <a:t>model in the region</a:t>
            </a:r>
            <a:endParaRPr lang="en-US" sz="2000" b="1" dirty="0">
              <a:cs typeface="Arial" charset="0"/>
            </a:endParaRPr>
          </a:p>
        </p:txBody>
      </p:sp>
      <p:sp>
        <p:nvSpPr>
          <p:cNvPr id="10" name="Oval 32"/>
          <p:cNvSpPr>
            <a:spLocks noChangeArrowheads="1"/>
          </p:cNvSpPr>
          <p:nvPr/>
        </p:nvSpPr>
        <p:spPr bwMode="auto">
          <a:xfrm>
            <a:off x="114300" y="3117850"/>
            <a:ext cx="534988" cy="539750"/>
          </a:xfrm>
          <a:prstGeom prst="ellipse">
            <a:avLst/>
          </a:prstGeom>
          <a:solidFill>
            <a:srgbClr val="647A88"/>
          </a:solidFill>
          <a:ln w="9525" algn="ctr">
            <a:solidFill>
              <a:schemeClr val="tx1"/>
            </a:solidFill>
            <a:round/>
            <a:headEnd/>
            <a:tailEnd/>
          </a:ln>
        </p:spPr>
        <p:txBody>
          <a:bodyPr wrap="none" lIns="45720" rIns="45720" anchor="ctr"/>
          <a:lstStyle/>
          <a:p>
            <a:pPr algn="ctr" eaLnBrk="0" hangingPunct="0"/>
            <a:r>
              <a:rPr lang="en-US" sz="2000" b="1">
                <a:solidFill>
                  <a:schemeClr val="bg1"/>
                </a:solidFill>
              </a:rPr>
              <a:t>3</a:t>
            </a:r>
          </a:p>
        </p:txBody>
      </p:sp>
      <p:sp>
        <p:nvSpPr>
          <p:cNvPr id="12" name="Rectangle 12"/>
          <p:cNvSpPr>
            <a:spLocks noChangeArrowheads="1"/>
          </p:cNvSpPr>
          <p:nvPr/>
        </p:nvSpPr>
        <p:spPr bwMode="auto">
          <a:xfrm>
            <a:off x="457200" y="3886200"/>
            <a:ext cx="8191500" cy="720725"/>
          </a:xfrm>
          <a:prstGeom prst="rect">
            <a:avLst/>
          </a:prstGeom>
          <a:solidFill>
            <a:schemeClr val="bg1"/>
          </a:solidFill>
          <a:ln w="12700">
            <a:solidFill>
              <a:schemeClr val="tx1"/>
            </a:solidFill>
            <a:miter lim="800000"/>
            <a:headEnd/>
            <a:tailEnd/>
          </a:ln>
          <a:effectLst>
            <a:outerShdw dist="35921" dir="2700000" algn="ctr" rotWithShape="0">
              <a:schemeClr val="tx1"/>
            </a:outerShdw>
          </a:effectLst>
        </p:spPr>
        <p:txBody>
          <a:bodyPr lIns="36000" tIns="36000" rIns="36000" bIns="36000" anchor="ctr"/>
          <a:lstStyle/>
          <a:p>
            <a:pPr algn="ctr">
              <a:defRPr/>
            </a:pPr>
            <a:r>
              <a:rPr lang="en-US" sz="2000" b="1" dirty="0">
                <a:solidFill>
                  <a:srgbClr val="FF0000"/>
                </a:solidFill>
                <a:cs typeface="Arial" charset="0"/>
              </a:rPr>
              <a:t>Our consultants</a:t>
            </a:r>
            <a:r>
              <a:rPr lang="en-US" sz="2000" b="1" dirty="0">
                <a:cs typeface="Arial" charset="0"/>
              </a:rPr>
              <a:t> come from all over the </a:t>
            </a:r>
            <a:r>
              <a:rPr lang="en-US" sz="2000" b="1" dirty="0">
                <a:solidFill>
                  <a:srgbClr val="FF0000"/>
                </a:solidFill>
                <a:cs typeface="Arial" charset="0"/>
              </a:rPr>
              <a:t>Globe</a:t>
            </a:r>
            <a:r>
              <a:rPr lang="en-US" sz="2000" b="1" dirty="0">
                <a:cs typeface="Arial" charset="0"/>
              </a:rPr>
              <a:t> with </a:t>
            </a:r>
            <a:r>
              <a:rPr lang="en-US" sz="2000" b="1" dirty="0">
                <a:solidFill>
                  <a:srgbClr val="FF0000"/>
                </a:solidFill>
                <a:cs typeface="Arial" charset="0"/>
              </a:rPr>
              <a:t>diverse</a:t>
            </a:r>
            <a:r>
              <a:rPr lang="en-US" sz="2000" b="1" dirty="0">
                <a:cs typeface="Arial" charset="0"/>
              </a:rPr>
              <a:t> educational, practical, social and cultural </a:t>
            </a:r>
            <a:r>
              <a:rPr lang="en-US" sz="2000" b="1" dirty="0">
                <a:solidFill>
                  <a:srgbClr val="FF0000"/>
                </a:solidFill>
                <a:cs typeface="Arial" charset="0"/>
              </a:rPr>
              <a:t>backgrounds</a:t>
            </a:r>
          </a:p>
        </p:txBody>
      </p:sp>
      <p:sp>
        <p:nvSpPr>
          <p:cNvPr id="13" name="Oval 29"/>
          <p:cNvSpPr>
            <a:spLocks noChangeArrowheads="1"/>
          </p:cNvSpPr>
          <p:nvPr/>
        </p:nvSpPr>
        <p:spPr bwMode="auto">
          <a:xfrm>
            <a:off x="114300" y="3956050"/>
            <a:ext cx="534988" cy="539750"/>
          </a:xfrm>
          <a:prstGeom prst="ellipse">
            <a:avLst/>
          </a:prstGeom>
          <a:solidFill>
            <a:srgbClr val="647A88"/>
          </a:solidFill>
          <a:ln w="9525" algn="ctr">
            <a:solidFill>
              <a:schemeClr val="tx1"/>
            </a:solidFill>
            <a:round/>
            <a:headEnd/>
            <a:tailEnd/>
          </a:ln>
        </p:spPr>
        <p:txBody>
          <a:bodyPr wrap="none" lIns="45720" rIns="45720" anchor="ctr"/>
          <a:lstStyle/>
          <a:p>
            <a:pPr algn="ctr" eaLnBrk="0" hangingPunct="0"/>
            <a:r>
              <a:rPr lang="en-US" sz="2000" b="1">
                <a:solidFill>
                  <a:schemeClr val="bg1"/>
                </a:solidFill>
              </a:rPr>
              <a:t>4</a:t>
            </a:r>
          </a:p>
        </p:txBody>
      </p:sp>
      <p:sp>
        <p:nvSpPr>
          <p:cNvPr id="14" name="Rectangle 17"/>
          <p:cNvSpPr>
            <a:spLocks noChangeArrowheads="1"/>
          </p:cNvSpPr>
          <p:nvPr/>
        </p:nvSpPr>
        <p:spPr bwMode="auto">
          <a:xfrm>
            <a:off x="457200" y="4724400"/>
            <a:ext cx="8191500" cy="720725"/>
          </a:xfrm>
          <a:prstGeom prst="rect">
            <a:avLst/>
          </a:prstGeom>
          <a:solidFill>
            <a:schemeClr val="bg1"/>
          </a:solidFill>
          <a:ln w="12700">
            <a:solidFill>
              <a:schemeClr val="tx1"/>
            </a:solidFill>
            <a:miter lim="800000"/>
            <a:headEnd/>
            <a:tailEnd/>
          </a:ln>
          <a:effectLst>
            <a:outerShdw dist="35921" dir="2700000" algn="ctr" rotWithShape="0">
              <a:schemeClr val="tx1"/>
            </a:outerShdw>
          </a:effectLst>
        </p:spPr>
        <p:txBody>
          <a:bodyPr lIns="36000" tIns="36000" rIns="36000" bIns="36000" anchor="ctr"/>
          <a:lstStyle/>
          <a:p>
            <a:pPr algn="ctr">
              <a:defRPr/>
            </a:pPr>
            <a:r>
              <a:rPr lang="en-US" sz="2000" b="1" dirty="0">
                <a:solidFill>
                  <a:srgbClr val="FF0000"/>
                </a:solidFill>
                <a:cs typeface="Arial" charset="0"/>
              </a:rPr>
              <a:t>Blend </a:t>
            </a:r>
            <a:r>
              <a:rPr lang="en-US" sz="2000" b="1" dirty="0">
                <a:cs typeface="Arial" charset="0"/>
              </a:rPr>
              <a:t>a </a:t>
            </a:r>
            <a:r>
              <a:rPr lang="en-US" sz="2000" b="1" dirty="0">
                <a:solidFill>
                  <a:srgbClr val="FF0000"/>
                </a:solidFill>
                <a:cs typeface="Arial" charset="0"/>
              </a:rPr>
              <a:t>global</a:t>
            </a:r>
            <a:r>
              <a:rPr lang="en-US" sz="2000" b="1" dirty="0">
                <a:cs typeface="Arial" charset="0"/>
              </a:rPr>
              <a:t> perspective with </a:t>
            </a:r>
            <a:r>
              <a:rPr lang="en-US" sz="2000" b="1" dirty="0">
                <a:solidFill>
                  <a:srgbClr val="FF0000"/>
                </a:solidFill>
                <a:cs typeface="Arial" charset="0"/>
              </a:rPr>
              <a:t>regional</a:t>
            </a:r>
            <a:r>
              <a:rPr lang="en-US" sz="2000" b="1" dirty="0">
                <a:cs typeface="Arial" charset="0"/>
              </a:rPr>
              <a:t> expertise and cultural awareness</a:t>
            </a:r>
            <a:endParaRPr lang="en-US" sz="2000" dirty="0">
              <a:cs typeface="Arial" charset="0"/>
            </a:endParaRPr>
          </a:p>
        </p:txBody>
      </p:sp>
      <p:sp>
        <p:nvSpPr>
          <p:cNvPr id="16" name="Rectangle 18"/>
          <p:cNvSpPr>
            <a:spLocks noChangeArrowheads="1"/>
          </p:cNvSpPr>
          <p:nvPr/>
        </p:nvSpPr>
        <p:spPr bwMode="auto">
          <a:xfrm>
            <a:off x="457200" y="5562600"/>
            <a:ext cx="8191500" cy="720725"/>
          </a:xfrm>
          <a:prstGeom prst="rect">
            <a:avLst/>
          </a:prstGeom>
          <a:solidFill>
            <a:schemeClr val="bg1"/>
          </a:solidFill>
          <a:ln w="12700">
            <a:solidFill>
              <a:schemeClr val="tx1"/>
            </a:solidFill>
            <a:miter lim="800000"/>
            <a:headEnd/>
            <a:tailEnd/>
          </a:ln>
          <a:effectLst>
            <a:outerShdw dist="35921" dir="2700000" algn="ctr" rotWithShape="0">
              <a:schemeClr val="tx1"/>
            </a:outerShdw>
          </a:effectLst>
        </p:spPr>
        <p:txBody>
          <a:bodyPr lIns="36000" tIns="36000" rIns="36000" bIns="36000" anchor="ctr"/>
          <a:lstStyle/>
          <a:p>
            <a:pPr algn="ctr">
              <a:defRPr/>
            </a:pPr>
            <a:r>
              <a:rPr lang="en-US" sz="2000" b="1" dirty="0">
                <a:solidFill>
                  <a:srgbClr val="FF0000"/>
                </a:solidFill>
                <a:cs typeface="Arial" charset="0"/>
              </a:rPr>
              <a:t>Operate</a:t>
            </a:r>
            <a:r>
              <a:rPr lang="en-US" sz="2000" b="1" dirty="0">
                <a:cs typeface="Arial" charset="0"/>
              </a:rPr>
              <a:t> in </a:t>
            </a:r>
            <a:r>
              <a:rPr lang="en-US" sz="2000" b="1" dirty="0">
                <a:solidFill>
                  <a:srgbClr val="FF0000"/>
                </a:solidFill>
                <a:cs typeface="Arial" charset="0"/>
              </a:rPr>
              <a:t>more</a:t>
            </a:r>
            <a:r>
              <a:rPr lang="en-US" sz="2000" b="1" dirty="0">
                <a:cs typeface="Arial" charset="0"/>
              </a:rPr>
              <a:t> than </a:t>
            </a:r>
            <a:r>
              <a:rPr lang="en-US" sz="2000" b="1" dirty="0">
                <a:solidFill>
                  <a:srgbClr val="FF0000"/>
                </a:solidFill>
                <a:cs typeface="Arial" charset="0"/>
              </a:rPr>
              <a:t>14 </a:t>
            </a:r>
            <a:r>
              <a:rPr lang="en-US" sz="2000" b="1" dirty="0">
                <a:cs typeface="Arial" charset="0"/>
              </a:rPr>
              <a:t>countries in the </a:t>
            </a:r>
            <a:r>
              <a:rPr lang="en-US" sz="2000" b="1" dirty="0">
                <a:solidFill>
                  <a:srgbClr val="FF0000"/>
                </a:solidFill>
                <a:cs typeface="Arial" charset="0"/>
              </a:rPr>
              <a:t>Middle East </a:t>
            </a:r>
            <a:r>
              <a:rPr lang="en-US" sz="2000" b="1" dirty="0">
                <a:cs typeface="Arial" charset="0"/>
              </a:rPr>
              <a:t>&amp; </a:t>
            </a:r>
            <a:r>
              <a:rPr lang="en-US" sz="2000" b="1" dirty="0">
                <a:solidFill>
                  <a:srgbClr val="FF0000"/>
                </a:solidFill>
                <a:cs typeface="Arial" charset="0"/>
              </a:rPr>
              <a:t>Africa</a:t>
            </a:r>
          </a:p>
        </p:txBody>
      </p:sp>
      <p:sp>
        <p:nvSpPr>
          <p:cNvPr id="17" name="Oval 32"/>
          <p:cNvSpPr>
            <a:spLocks noChangeArrowheads="1"/>
          </p:cNvSpPr>
          <p:nvPr/>
        </p:nvSpPr>
        <p:spPr bwMode="auto">
          <a:xfrm>
            <a:off x="114300" y="4794250"/>
            <a:ext cx="534988" cy="539750"/>
          </a:xfrm>
          <a:prstGeom prst="ellipse">
            <a:avLst/>
          </a:prstGeom>
          <a:solidFill>
            <a:srgbClr val="647A88"/>
          </a:solidFill>
          <a:ln w="9525" algn="ctr">
            <a:solidFill>
              <a:schemeClr val="tx1"/>
            </a:solidFill>
            <a:round/>
            <a:headEnd/>
            <a:tailEnd/>
          </a:ln>
        </p:spPr>
        <p:txBody>
          <a:bodyPr wrap="none" lIns="45720" rIns="45720" anchor="ctr"/>
          <a:lstStyle/>
          <a:p>
            <a:pPr algn="ctr" eaLnBrk="0" hangingPunct="0"/>
            <a:r>
              <a:rPr lang="en-US" sz="2000" b="1">
                <a:solidFill>
                  <a:schemeClr val="bg1"/>
                </a:solidFill>
              </a:rPr>
              <a:t>5</a:t>
            </a:r>
          </a:p>
        </p:txBody>
      </p:sp>
      <p:sp>
        <p:nvSpPr>
          <p:cNvPr id="15" name="Oval 31"/>
          <p:cNvSpPr>
            <a:spLocks noChangeArrowheads="1"/>
          </p:cNvSpPr>
          <p:nvPr/>
        </p:nvSpPr>
        <p:spPr bwMode="auto">
          <a:xfrm>
            <a:off x="114300" y="5632450"/>
            <a:ext cx="534988" cy="539750"/>
          </a:xfrm>
          <a:prstGeom prst="ellipse">
            <a:avLst/>
          </a:prstGeom>
          <a:solidFill>
            <a:srgbClr val="647A88"/>
          </a:solidFill>
          <a:ln w="9525" algn="ctr">
            <a:solidFill>
              <a:schemeClr val="tx1"/>
            </a:solidFill>
            <a:round/>
            <a:headEnd/>
            <a:tailEnd/>
          </a:ln>
        </p:spPr>
        <p:txBody>
          <a:bodyPr wrap="none" lIns="45720" rIns="45720" anchor="ctr"/>
          <a:lstStyle/>
          <a:p>
            <a:pPr algn="ctr" eaLnBrk="0" hangingPunct="0"/>
            <a:r>
              <a:rPr lang="en-US" sz="2000" b="1">
                <a:solidFill>
                  <a:schemeClr val="bg1"/>
                </a:solidFill>
              </a:rPr>
              <a:t>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0-#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0-#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0-#ppt_w/2"/>
                                          </p:val>
                                        </p:tav>
                                        <p:tav tm="100000">
                                          <p:val>
                                            <p:strVal val="#ppt_x"/>
                                          </p:val>
                                        </p:tav>
                                      </p:tavLst>
                                    </p:anim>
                                    <p:anim calcmode="lin" valueType="num">
                                      <p:cBhvr additive="base">
                                        <p:cTn id="5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0-#ppt_w/2"/>
                                          </p:val>
                                        </p:tav>
                                        <p:tav tm="100000">
                                          <p:val>
                                            <p:strVal val="#ppt_x"/>
                                          </p:val>
                                        </p:tav>
                                      </p:tavLst>
                                    </p:anim>
                                    <p:anim calcmode="lin" valueType="num">
                                      <p:cBhvr additive="base">
                                        <p:cTn id="58" dur="500" fill="hold"/>
                                        <p:tgtEl>
                                          <p:spTgt spid="16"/>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0-#ppt_w/2"/>
                                          </p:val>
                                        </p:tav>
                                        <p:tav tm="100000">
                                          <p:val>
                                            <p:strVal val="#ppt_x"/>
                                          </p:val>
                                        </p:tav>
                                      </p:tavLst>
                                    </p:anim>
                                    <p:anim calcmode="lin" valueType="num">
                                      <p:cBhvr additive="base">
                                        <p:cTn id="6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P spid="13" grpId="0" animBg="1"/>
      <p:bldP spid="14" grpId="0" animBg="1"/>
      <p:bldP spid="16" grpId="0" animBg="1"/>
      <p:bldP spid="17" grpId="0" animBg="1"/>
      <p:bldP spid="1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Organizational Timeline</a:t>
            </a:r>
          </a:p>
        </p:txBody>
      </p:sp>
      <p:graphicFrame>
        <p:nvGraphicFramePr>
          <p:cNvPr id="4" name="Content Placeholder 3"/>
          <p:cNvGraphicFramePr>
            <a:graphicFrameLocks noGrp="1"/>
          </p:cNvGraphicFramePr>
          <p:nvPr>
            <p:ph idx="1"/>
          </p:nvPr>
        </p:nvGraphicFramePr>
        <p:xfrm>
          <a:off x="0" y="1265237"/>
          <a:ext cx="91440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 0.04116 L 0 -0.29179 " pathEditMode="relative" rAng="0" ptsTypes="AA">
                                      <p:cBhvr>
                                        <p:cTn id="6" dur="2000" fill="hold"/>
                                        <p:tgtEl>
                                          <p:spTgt spid="4"/>
                                        </p:tgtEl>
                                        <p:attrNameLst>
                                          <p:attrName>ppt_x</p:attrName>
                                          <p:attrName>ppt_y</p:attrName>
                                        </p:attrNameLst>
                                      </p:cBhvr>
                                      <p:rCtr x="0" y="-1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smtClean="0"/>
              <a:t>Organizational Timeline</a:t>
            </a:r>
          </a:p>
        </p:txBody>
      </p:sp>
      <p:graphicFrame>
        <p:nvGraphicFramePr>
          <p:cNvPr id="4" name="Content Placeholder 3"/>
          <p:cNvGraphicFramePr>
            <a:graphicFrameLocks noGrp="1"/>
          </p:cNvGraphicFramePr>
          <p:nvPr>
            <p:ph idx="1"/>
          </p:nvPr>
        </p:nvGraphicFramePr>
        <p:xfrm>
          <a:off x="0" y="1265237"/>
          <a:ext cx="9144000" cy="868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p:cNvSpPr txBox="1">
            <a:spLocks/>
          </p:cNvSpPr>
          <p:nvPr/>
        </p:nvSpPr>
        <p:spPr bwMode="auto">
          <a:xfrm>
            <a:off x="0" y="2590800"/>
            <a:ext cx="9144000" cy="33528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400" kern="0" dirty="0">
                <a:latin typeface="Arial" pitchFamily="34" charset="0"/>
                <a:cs typeface="Arial" pitchFamily="34" charset="0"/>
              </a:rPr>
              <a:t>In 1958, Louis A. Allen writes “</a:t>
            </a:r>
            <a:r>
              <a:rPr lang="en-US" sz="2400" i="1" kern="0" dirty="0">
                <a:latin typeface="Arial" pitchFamily="34" charset="0"/>
                <a:cs typeface="Arial" pitchFamily="34" charset="0"/>
              </a:rPr>
              <a:t>The Management Profession</a:t>
            </a:r>
            <a:r>
              <a:rPr lang="en-US" sz="2400" kern="0" dirty="0">
                <a:latin typeface="Arial" pitchFamily="34" charset="0"/>
                <a:cs typeface="Arial" pitchFamily="34" charset="0"/>
              </a:rPr>
              <a:t>”</a:t>
            </a:r>
          </a:p>
          <a:p>
            <a:pPr marL="742950" lvl="1" indent="-285750" eaLnBrk="0" hangingPunct="0">
              <a:spcBef>
                <a:spcPct val="20000"/>
              </a:spcBef>
              <a:buFontTx/>
              <a:buChar char="–"/>
              <a:defRPr/>
            </a:pPr>
            <a:r>
              <a:rPr lang="en-US" sz="2400" kern="0" dirty="0">
                <a:latin typeface="Arial" pitchFamily="34" charset="0"/>
                <a:cs typeface="Arial" pitchFamily="34" charset="0"/>
              </a:rPr>
              <a:t>Based on 3 year study of managers in 150 organizations</a:t>
            </a:r>
          </a:p>
          <a:p>
            <a:pPr marL="342900" indent="-342900" eaLnBrk="0" hangingPunct="0">
              <a:spcBef>
                <a:spcPct val="20000"/>
              </a:spcBef>
              <a:buFontTx/>
              <a:buChar char="•"/>
              <a:defRPr/>
            </a:pPr>
            <a:r>
              <a:rPr lang="en-US" sz="2400" kern="0" dirty="0">
                <a:latin typeface="Arial" pitchFamily="34" charset="0"/>
                <a:cs typeface="Arial" pitchFamily="34" charset="0"/>
              </a:rPr>
              <a:t>Launches Louis Allen Associates</a:t>
            </a:r>
          </a:p>
          <a:p>
            <a:pPr marL="742950" lvl="1" indent="-285750" eaLnBrk="0" hangingPunct="0">
              <a:spcBef>
                <a:spcPct val="20000"/>
              </a:spcBef>
              <a:buFontTx/>
              <a:buChar char="–"/>
              <a:defRPr/>
            </a:pPr>
            <a:r>
              <a:rPr lang="en-US" sz="2400" kern="0" dirty="0">
                <a:latin typeface="Arial" pitchFamily="34" charset="0"/>
                <a:cs typeface="Arial" pitchFamily="34" charset="0"/>
              </a:rPr>
              <a:t>Served more that 5,000 clients</a:t>
            </a:r>
          </a:p>
          <a:p>
            <a:pPr marL="342900" indent="-342900" eaLnBrk="0" hangingPunct="0">
              <a:spcBef>
                <a:spcPct val="20000"/>
              </a:spcBef>
              <a:buFontTx/>
              <a:buChar char="•"/>
              <a:defRPr/>
            </a:pPr>
            <a:r>
              <a:rPr lang="en-US" sz="2400" kern="0" dirty="0">
                <a:latin typeface="Arial" pitchFamily="34" charset="0"/>
                <a:cs typeface="Arial" pitchFamily="34" charset="0"/>
              </a:rPr>
              <a:t>Allen Management System</a:t>
            </a:r>
          </a:p>
          <a:p>
            <a:pPr marL="742950" lvl="1" indent="-285750" eaLnBrk="0" hangingPunct="0">
              <a:spcBef>
                <a:spcPct val="20000"/>
              </a:spcBef>
              <a:buFontTx/>
              <a:buChar char="–"/>
              <a:defRPr/>
            </a:pPr>
            <a:r>
              <a:rPr lang="en-US" sz="2400" kern="0" dirty="0">
                <a:latin typeface="Arial" pitchFamily="34" charset="0"/>
                <a:cs typeface="Arial" pitchFamily="34" charset="0"/>
              </a:rPr>
              <a:t>More than 500,000 Managers trained</a:t>
            </a:r>
          </a:p>
          <a:p>
            <a:pPr marL="342900" indent="-342900" eaLnBrk="0" hangingPunct="0">
              <a:spcBef>
                <a:spcPct val="20000"/>
              </a:spcBef>
              <a:buFontTx/>
              <a:buChar char="•"/>
              <a:defRPr/>
            </a:pPr>
            <a:endParaRPr lang="en-US" sz="2000" kern="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smtClean="0"/>
              <a:t>Organizational Timeline</a:t>
            </a:r>
          </a:p>
        </p:txBody>
      </p:sp>
      <p:graphicFrame>
        <p:nvGraphicFramePr>
          <p:cNvPr id="4" name="Content Placeholder 3"/>
          <p:cNvGraphicFramePr>
            <a:graphicFrameLocks noGrp="1"/>
          </p:cNvGraphicFramePr>
          <p:nvPr>
            <p:ph idx="1"/>
          </p:nvPr>
        </p:nvGraphicFramePr>
        <p:xfrm>
          <a:off x="0" y="1265237"/>
          <a:ext cx="91440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p:cNvSpPr txBox="1">
            <a:spLocks/>
          </p:cNvSpPr>
          <p:nvPr/>
        </p:nvSpPr>
        <p:spPr bwMode="auto">
          <a:xfrm>
            <a:off x="0" y="2590800"/>
            <a:ext cx="9144000" cy="33528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400" kern="0" dirty="0">
                <a:latin typeface="Arial" pitchFamily="34" charset="0"/>
                <a:cs typeface="Arial" pitchFamily="34" charset="0"/>
              </a:rPr>
              <a:t>Founded in 1991 by Tony </a:t>
            </a:r>
            <a:r>
              <a:rPr lang="en-US" sz="2400" kern="0" dirty="0" err="1">
                <a:latin typeface="Arial" pitchFamily="34" charset="0"/>
                <a:cs typeface="Arial" pitchFamily="34" charset="0"/>
              </a:rPr>
              <a:t>Tasca</a:t>
            </a:r>
            <a:endParaRPr lang="en-US" sz="2400" kern="0" dirty="0">
              <a:latin typeface="Arial" pitchFamily="34" charset="0"/>
              <a:cs typeface="Arial" pitchFamily="34" charset="0"/>
            </a:endParaRPr>
          </a:p>
          <a:p>
            <a:pPr marL="342900" indent="-342900" eaLnBrk="0" hangingPunct="0">
              <a:spcBef>
                <a:spcPct val="20000"/>
              </a:spcBef>
              <a:buFontTx/>
              <a:buChar char="•"/>
              <a:defRPr/>
            </a:pPr>
            <a:r>
              <a:rPr lang="en-US" sz="2400" kern="0" dirty="0">
                <a:latin typeface="Arial" pitchFamily="34" charset="0"/>
                <a:cs typeface="Arial" pitchFamily="34" charset="0"/>
              </a:rPr>
              <a:t>In 2002, Skopos Consulting group acquires Louis Allen Associates</a:t>
            </a:r>
          </a:p>
          <a:p>
            <a:pPr marL="800100" lvl="1" indent="-342900" eaLnBrk="0" hangingPunct="0">
              <a:spcBef>
                <a:spcPct val="20000"/>
              </a:spcBef>
              <a:buFontTx/>
              <a:buChar char="•"/>
              <a:defRPr/>
            </a:pPr>
            <a:r>
              <a:rPr lang="en-US" sz="2400" kern="0" dirty="0">
                <a:latin typeface="Arial" pitchFamily="34" charset="0"/>
                <a:cs typeface="Arial" pitchFamily="34" charset="0"/>
              </a:rPr>
              <a:t>Name changed to Skopos Louis Allen International</a:t>
            </a:r>
          </a:p>
          <a:p>
            <a:pPr marL="342900" indent="-342900" eaLnBrk="0" hangingPunct="0">
              <a:spcBef>
                <a:spcPct val="20000"/>
              </a:spcBef>
              <a:buFontTx/>
              <a:buChar char="•"/>
              <a:defRPr/>
            </a:pPr>
            <a:r>
              <a:rPr lang="en-US" sz="2400" kern="0" dirty="0">
                <a:latin typeface="Arial" pitchFamily="34" charset="0"/>
                <a:cs typeface="Arial" pitchFamily="34" charset="0"/>
              </a:rPr>
              <a:t>In 2006, Name changed to Louis Allen Worldwide</a:t>
            </a:r>
          </a:p>
          <a:p>
            <a:pPr marL="342900" indent="-342900" eaLnBrk="0" hangingPunct="0">
              <a:spcBef>
                <a:spcPct val="20000"/>
              </a:spcBef>
              <a:buFontTx/>
              <a:buChar char="•"/>
              <a:defRPr/>
            </a:pPr>
            <a:endParaRPr lang="en-US" sz="2000" kern="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smtClean="0"/>
              <a:t>Organizational Timeline</a:t>
            </a:r>
          </a:p>
        </p:txBody>
      </p:sp>
      <p:graphicFrame>
        <p:nvGraphicFramePr>
          <p:cNvPr id="4" name="Content Placeholder 3"/>
          <p:cNvGraphicFramePr>
            <a:graphicFrameLocks noGrp="1"/>
          </p:cNvGraphicFramePr>
          <p:nvPr>
            <p:ph idx="1"/>
          </p:nvPr>
        </p:nvGraphicFramePr>
        <p:xfrm>
          <a:off x="0" y="1265237"/>
          <a:ext cx="91440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p:cNvSpPr txBox="1">
            <a:spLocks/>
          </p:cNvSpPr>
          <p:nvPr/>
        </p:nvSpPr>
        <p:spPr bwMode="auto">
          <a:xfrm>
            <a:off x="0" y="2590800"/>
            <a:ext cx="9144000" cy="33528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400" kern="0" dirty="0">
                <a:latin typeface="Arial" pitchFamily="34" charset="0"/>
                <a:cs typeface="Arial" pitchFamily="34" charset="0"/>
              </a:rPr>
              <a:t>Established by Dr. Hussein El-Kazzaz in 2002</a:t>
            </a:r>
          </a:p>
          <a:p>
            <a:pPr marL="342900" indent="-342900" eaLnBrk="0" hangingPunct="0">
              <a:spcBef>
                <a:spcPct val="20000"/>
              </a:spcBef>
              <a:buFontTx/>
              <a:buChar char="•"/>
              <a:defRPr/>
            </a:pPr>
            <a:r>
              <a:rPr lang="en-US" sz="2400" kern="0" dirty="0">
                <a:latin typeface="Arial" pitchFamily="34" charset="0"/>
                <a:cs typeface="Arial" pitchFamily="34" charset="0"/>
              </a:rPr>
              <a:t>Best Practices</a:t>
            </a:r>
          </a:p>
          <a:p>
            <a:pPr marL="800100" lvl="1" indent="-342900" eaLnBrk="0" hangingPunct="0">
              <a:spcBef>
                <a:spcPct val="20000"/>
              </a:spcBef>
              <a:buFontTx/>
              <a:buChar char="•"/>
              <a:defRPr/>
            </a:pPr>
            <a:r>
              <a:rPr lang="en-US" sz="2400" kern="0" dirty="0">
                <a:latin typeface="Arial" pitchFamily="34" charset="0"/>
                <a:cs typeface="Arial" pitchFamily="34" charset="0"/>
              </a:rPr>
              <a:t>International tools and solutions</a:t>
            </a:r>
          </a:p>
          <a:p>
            <a:pPr marL="342900" indent="-342900" eaLnBrk="0" hangingPunct="0">
              <a:spcBef>
                <a:spcPct val="20000"/>
              </a:spcBef>
              <a:buFontTx/>
              <a:buChar char="•"/>
              <a:defRPr/>
            </a:pPr>
            <a:r>
              <a:rPr lang="en-US" sz="2400" kern="0" dirty="0">
                <a:latin typeface="Arial" pitchFamily="34" charset="0"/>
                <a:cs typeface="Arial" pitchFamily="34" charset="0"/>
              </a:rPr>
              <a:t>Best Fit</a:t>
            </a:r>
          </a:p>
          <a:p>
            <a:pPr marL="800100" lvl="1" indent="-342900" eaLnBrk="0" hangingPunct="0">
              <a:spcBef>
                <a:spcPct val="20000"/>
              </a:spcBef>
              <a:buFontTx/>
              <a:buChar char="•"/>
              <a:defRPr/>
            </a:pPr>
            <a:r>
              <a:rPr lang="en-US" sz="2400" kern="0" dirty="0">
                <a:latin typeface="Arial" pitchFamily="34" charset="0"/>
                <a:cs typeface="Arial" pitchFamily="34" charset="0"/>
              </a:rPr>
              <a:t>Experienced consultants aware of Middle-Eastern Culture</a:t>
            </a:r>
          </a:p>
          <a:p>
            <a:pPr marL="342900" indent="-342900" eaLnBrk="0" hangingPunct="0">
              <a:spcBef>
                <a:spcPct val="20000"/>
              </a:spcBef>
              <a:buFontTx/>
              <a:buChar char="•"/>
              <a:defRPr/>
            </a:pPr>
            <a:endParaRPr lang="en-US" sz="2400" kern="0" dirty="0">
              <a:latin typeface="Arial" pitchFamily="34" charset="0"/>
              <a:cs typeface="Arial" pitchFamily="34" charset="0"/>
            </a:endParaRPr>
          </a:p>
          <a:p>
            <a:pPr marL="342900" indent="-342900" eaLnBrk="0" hangingPunct="0">
              <a:spcBef>
                <a:spcPct val="20000"/>
              </a:spcBef>
              <a:buFontTx/>
              <a:buChar char="•"/>
              <a:defRPr/>
            </a:pPr>
            <a:endParaRPr lang="en-US" sz="2000" kern="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smtClean="0"/>
              <a:t>Organizational Timeline</a:t>
            </a:r>
          </a:p>
        </p:txBody>
      </p:sp>
      <p:graphicFrame>
        <p:nvGraphicFramePr>
          <p:cNvPr id="4" name="Content Placeholder 3"/>
          <p:cNvGraphicFramePr>
            <a:graphicFrameLocks noGrp="1"/>
          </p:cNvGraphicFramePr>
          <p:nvPr>
            <p:ph idx="1"/>
          </p:nvPr>
        </p:nvGraphicFramePr>
        <p:xfrm>
          <a:off x="0" y="1265237"/>
          <a:ext cx="91440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p:cNvSpPr txBox="1">
            <a:spLocks/>
          </p:cNvSpPr>
          <p:nvPr/>
        </p:nvSpPr>
        <p:spPr bwMode="auto">
          <a:xfrm>
            <a:off x="0" y="2590800"/>
            <a:ext cx="9144000" cy="33528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400" kern="0" dirty="0">
                <a:latin typeface="Arial" pitchFamily="34" charset="0"/>
                <a:cs typeface="Arial" pitchFamily="34" charset="0"/>
              </a:rPr>
              <a:t>In 2007, Skopos Louis Allen Middle East changes name to Skopos Louis Allen Consulting</a:t>
            </a:r>
          </a:p>
          <a:p>
            <a:pPr marL="342900" indent="-342900" eaLnBrk="0" hangingPunct="0">
              <a:spcBef>
                <a:spcPct val="20000"/>
              </a:spcBef>
              <a:buFontTx/>
              <a:buChar char="•"/>
              <a:defRPr/>
            </a:pPr>
            <a:r>
              <a:rPr lang="en-US" sz="2400" kern="0" dirty="0">
                <a:latin typeface="Arial" pitchFamily="34" charset="0"/>
                <a:cs typeface="Arial" pitchFamily="34" charset="0"/>
              </a:rPr>
              <a:t>Aggressive recruitment and growth in Middle East and Africa</a:t>
            </a:r>
          </a:p>
          <a:p>
            <a:pPr marL="342900" indent="-342900" eaLnBrk="0" hangingPunct="0">
              <a:spcBef>
                <a:spcPct val="20000"/>
              </a:spcBef>
              <a:defRPr/>
            </a:pPr>
            <a:endParaRPr lang="en-US" sz="2400" kern="0" dirty="0">
              <a:latin typeface="Arial" pitchFamily="34" charset="0"/>
              <a:cs typeface="Arial" pitchFamily="34" charset="0"/>
            </a:endParaRPr>
          </a:p>
          <a:p>
            <a:pPr marL="342900" indent="-342900" eaLnBrk="0" hangingPunct="0">
              <a:spcBef>
                <a:spcPct val="20000"/>
              </a:spcBef>
              <a:buFontTx/>
              <a:buChar char="•"/>
              <a:defRPr/>
            </a:pPr>
            <a:endParaRPr lang="en-US" sz="2000" kern="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smtClean="0"/>
              <a:t>Organizational Timeline</a:t>
            </a:r>
          </a:p>
        </p:txBody>
      </p:sp>
      <p:graphicFrame>
        <p:nvGraphicFramePr>
          <p:cNvPr id="4" name="Content Placeholder 3"/>
          <p:cNvGraphicFramePr>
            <a:graphicFrameLocks noGrp="1"/>
          </p:cNvGraphicFramePr>
          <p:nvPr>
            <p:ph idx="1"/>
          </p:nvPr>
        </p:nvGraphicFramePr>
        <p:xfrm>
          <a:off x="0" y="1265237"/>
          <a:ext cx="91440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p:cNvSpPr txBox="1">
            <a:spLocks/>
          </p:cNvSpPr>
          <p:nvPr/>
        </p:nvSpPr>
        <p:spPr bwMode="auto">
          <a:xfrm>
            <a:off x="0" y="2590800"/>
            <a:ext cx="9144000" cy="33528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400" kern="0" dirty="0">
                <a:latin typeface="Arial" pitchFamily="34" charset="0"/>
                <a:cs typeface="Arial" pitchFamily="34" charset="0"/>
              </a:rPr>
              <a:t>Now known as Skopos Consulting</a:t>
            </a:r>
          </a:p>
          <a:p>
            <a:pPr marL="342900" indent="-342900" eaLnBrk="0" hangingPunct="0">
              <a:spcBef>
                <a:spcPct val="20000"/>
              </a:spcBef>
              <a:buFontTx/>
              <a:buChar char="•"/>
              <a:defRPr/>
            </a:pPr>
            <a:r>
              <a:rPr lang="en-US" sz="2400" kern="0" dirty="0">
                <a:latin typeface="Arial" pitchFamily="34" charset="0"/>
                <a:cs typeface="Arial" pitchFamily="34" charset="0"/>
              </a:rPr>
              <a:t>Launch of the Kuwait Office in Mid 2008</a:t>
            </a:r>
          </a:p>
          <a:p>
            <a:pPr marL="342900" indent="-342900" eaLnBrk="0" hangingPunct="0">
              <a:spcBef>
                <a:spcPct val="20000"/>
              </a:spcBef>
              <a:buFontTx/>
              <a:buChar char="•"/>
              <a:defRPr/>
            </a:pPr>
            <a:r>
              <a:rPr lang="en-US" sz="2400" kern="0" dirty="0">
                <a:latin typeface="Arial" pitchFamily="34" charset="0"/>
                <a:cs typeface="Arial" pitchFamily="34" charset="0"/>
              </a:rPr>
              <a:t>Launch of Kenya office in November 2008</a:t>
            </a:r>
          </a:p>
          <a:p>
            <a:pPr marL="342900" indent="-342900" eaLnBrk="0" hangingPunct="0">
              <a:spcBef>
                <a:spcPct val="20000"/>
              </a:spcBef>
              <a:buFontTx/>
              <a:buChar char="•"/>
              <a:defRPr/>
            </a:pPr>
            <a:r>
              <a:rPr lang="en-US" sz="2400" kern="0" dirty="0">
                <a:latin typeface="Arial" pitchFamily="34" charset="0"/>
                <a:cs typeface="Arial" pitchFamily="34" charset="0"/>
              </a:rPr>
              <a:t>Launch of Dubai expected in February 2009</a:t>
            </a:r>
          </a:p>
          <a:p>
            <a:pPr marL="342900" indent="-342900" eaLnBrk="0" hangingPunct="0">
              <a:spcBef>
                <a:spcPct val="20000"/>
              </a:spcBef>
              <a:buFontTx/>
              <a:buChar char="•"/>
              <a:defRPr/>
            </a:pPr>
            <a:endParaRPr lang="en-US" sz="2000" kern="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Getting to know Each Other</a:t>
            </a:r>
          </a:p>
        </p:txBody>
      </p:sp>
      <p:sp>
        <p:nvSpPr>
          <p:cNvPr id="11267" name="Content Placeholder 2"/>
          <p:cNvSpPr>
            <a:spLocks noGrp="1"/>
          </p:cNvSpPr>
          <p:nvPr>
            <p:ph idx="1"/>
          </p:nvPr>
        </p:nvSpPr>
        <p:spPr>
          <a:xfrm>
            <a:off x="4267200" y="1676400"/>
            <a:ext cx="4876800" cy="4678363"/>
          </a:xfrm>
        </p:spPr>
        <p:txBody>
          <a:bodyPr/>
          <a:lstStyle/>
          <a:p>
            <a:pPr eaLnBrk="1" hangingPunct="1"/>
            <a:r>
              <a:rPr lang="en-US" smtClean="0">
                <a:solidFill>
                  <a:srgbClr val="0070C0"/>
                </a:solidFill>
                <a:latin typeface="Arial" charset="0"/>
                <a:cs typeface="Arial" charset="0"/>
              </a:rPr>
              <a:t>Name</a:t>
            </a:r>
          </a:p>
          <a:p>
            <a:pPr eaLnBrk="1" hangingPunct="1"/>
            <a:r>
              <a:rPr lang="en-US" smtClean="0">
                <a:solidFill>
                  <a:srgbClr val="0070C0"/>
                </a:solidFill>
                <a:latin typeface="Arial" charset="0"/>
                <a:cs typeface="Arial" charset="0"/>
              </a:rPr>
              <a:t>Little know fact about me</a:t>
            </a:r>
          </a:p>
          <a:p>
            <a:pPr eaLnBrk="1" hangingPunct="1"/>
            <a:r>
              <a:rPr lang="en-US" smtClean="0">
                <a:solidFill>
                  <a:srgbClr val="0070C0"/>
                </a:solidFill>
                <a:latin typeface="Arial" charset="0"/>
                <a:cs typeface="Arial" charset="0"/>
              </a:rPr>
              <a:t>Hobbies/Interests</a:t>
            </a:r>
          </a:p>
          <a:p>
            <a:pPr eaLnBrk="1" hangingPunct="1"/>
            <a:r>
              <a:rPr lang="en-US" smtClean="0">
                <a:solidFill>
                  <a:srgbClr val="0070C0"/>
                </a:solidFill>
                <a:latin typeface="Arial" charset="0"/>
                <a:cs typeface="Arial" charset="0"/>
              </a:rPr>
              <a:t>Likes most in life</a:t>
            </a:r>
          </a:p>
          <a:p>
            <a:pPr eaLnBrk="1" hangingPunct="1"/>
            <a:r>
              <a:rPr lang="en-US" smtClean="0">
                <a:solidFill>
                  <a:srgbClr val="0070C0"/>
                </a:solidFill>
                <a:latin typeface="Arial" charset="0"/>
                <a:cs typeface="Arial" charset="0"/>
              </a:rPr>
              <a:t>Dislikes most in life</a:t>
            </a:r>
          </a:p>
          <a:p>
            <a:pPr eaLnBrk="1" hangingPunct="1"/>
            <a:r>
              <a:rPr lang="en-US" smtClean="0">
                <a:solidFill>
                  <a:srgbClr val="0070C0"/>
                </a:solidFill>
                <a:latin typeface="Arial" charset="0"/>
                <a:cs typeface="Arial" charset="0"/>
              </a:rPr>
              <a:t>Happiest Moment</a:t>
            </a:r>
          </a:p>
          <a:p>
            <a:pPr eaLnBrk="1" hangingPunct="1"/>
            <a:r>
              <a:rPr lang="en-US" smtClean="0">
                <a:solidFill>
                  <a:srgbClr val="0070C0"/>
                </a:solidFill>
                <a:latin typeface="Arial" charset="0"/>
                <a:cs typeface="Arial" charset="0"/>
              </a:rPr>
              <a:t>Single hope</a:t>
            </a:r>
          </a:p>
          <a:p>
            <a:pPr eaLnBrk="1" hangingPunct="1"/>
            <a:r>
              <a:rPr lang="en-US" smtClean="0">
                <a:solidFill>
                  <a:srgbClr val="0070C0"/>
                </a:solidFill>
                <a:latin typeface="Arial" charset="0"/>
                <a:cs typeface="Arial" charset="0"/>
              </a:rPr>
              <a:t>Favorite movie</a:t>
            </a:r>
          </a:p>
          <a:p>
            <a:pPr eaLnBrk="1" hangingPunct="1"/>
            <a:r>
              <a:rPr lang="en-US" smtClean="0">
                <a:solidFill>
                  <a:srgbClr val="0070C0"/>
                </a:solidFill>
                <a:latin typeface="Arial" charset="0"/>
                <a:cs typeface="Arial" charset="0"/>
              </a:rPr>
              <a:t>Favorite type of music</a:t>
            </a:r>
          </a:p>
          <a:p>
            <a:pPr eaLnBrk="1" hangingPunct="1"/>
            <a:r>
              <a:rPr lang="en-US" smtClean="0">
                <a:solidFill>
                  <a:srgbClr val="0070C0"/>
                </a:solidFill>
                <a:latin typeface="Arial" charset="0"/>
                <a:cs typeface="Arial" charset="0"/>
              </a:rPr>
              <a:t>Favorite thing to do in the weekend</a:t>
            </a:r>
          </a:p>
          <a:p>
            <a:pPr eaLnBrk="1" hangingPunct="1"/>
            <a:r>
              <a:rPr lang="en-US" smtClean="0">
                <a:solidFill>
                  <a:srgbClr val="0070C0"/>
                </a:solidFill>
                <a:latin typeface="Arial" charset="0"/>
                <a:cs typeface="Arial" charset="0"/>
              </a:rPr>
              <a:t>One word to describe me</a:t>
            </a:r>
          </a:p>
          <a:p>
            <a:pPr eaLnBrk="1" hangingPunct="1"/>
            <a:endParaRPr lang="en-US" smtClean="0">
              <a:solidFill>
                <a:srgbClr val="0070C0"/>
              </a:solidFill>
              <a:latin typeface="Arial" charset="0"/>
              <a:cs typeface="Arial" charset="0"/>
            </a:endParaRPr>
          </a:p>
          <a:p>
            <a:endParaRPr lang="en-US" smtClean="0">
              <a:latin typeface="Arial" charset="0"/>
              <a:cs typeface="Arial" charset="0"/>
            </a:endParaRPr>
          </a:p>
        </p:txBody>
      </p:sp>
      <p:pic>
        <p:nvPicPr>
          <p:cNvPr id="11268" name="Picture 3" descr="handshake.png"/>
          <p:cNvPicPr>
            <a:picLocks noChangeAspect="1"/>
          </p:cNvPicPr>
          <p:nvPr/>
        </p:nvPicPr>
        <p:blipFill>
          <a:blip r:embed="rId3" cstate="print"/>
          <a:srcRect/>
          <a:stretch>
            <a:fillRect/>
          </a:stretch>
        </p:blipFill>
        <p:spPr bwMode="auto">
          <a:xfrm>
            <a:off x="0" y="1143000"/>
            <a:ext cx="4575175"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4" descr="01"/>
          <p:cNvPicPr>
            <a:picLocks noChangeAspect="1" noChangeArrowheads="1"/>
          </p:cNvPicPr>
          <p:nvPr/>
        </p:nvPicPr>
        <p:blipFill>
          <a:blip r:embed="rId3" cstate="print"/>
          <a:srcRect/>
          <a:stretch>
            <a:fillRect/>
          </a:stretch>
        </p:blipFill>
        <p:spPr bwMode="auto">
          <a:xfrm>
            <a:off x="533400" y="1828800"/>
            <a:ext cx="3429000" cy="1663700"/>
          </a:xfrm>
          <a:prstGeom prst="rect">
            <a:avLst/>
          </a:prstGeom>
          <a:noFill/>
          <a:ln w="9525">
            <a:noFill/>
            <a:miter lim="800000"/>
            <a:headEnd/>
            <a:tailEnd/>
          </a:ln>
        </p:spPr>
      </p:pic>
      <p:pic>
        <p:nvPicPr>
          <p:cNvPr id="106499" name="Picture 5" descr="02"/>
          <p:cNvPicPr>
            <a:picLocks noChangeAspect="1" noChangeArrowheads="1"/>
          </p:cNvPicPr>
          <p:nvPr/>
        </p:nvPicPr>
        <p:blipFill>
          <a:blip r:embed="rId4" cstate="print"/>
          <a:srcRect/>
          <a:stretch>
            <a:fillRect/>
          </a:stretch>
        </p:blipFill>
        <p:spPr bwMode="auto">
          <a:xfrm>
            <a:off x="4979988" y="-2133600"/>
            <a:ext cx="4164012" cy="11125200"/>
          </a:xfrm>
          <a:prstGeom prst="rect">
            <a:avLst/>
          </a:prstGeom>
          <a:noFill/>
          <a:ln w="9525">
            <a:noFill/>
            <a:miter lim="800000"/>
            <a:headEnd/>
            <a:tailEnd/>
          </a:ln>
        </p:spPr>
      </p:pic>
      <p:pic>
        <p:nvPicPr>
          <p:cNvPr id="106500" name="Picture 8" descr="1"/>
          <p:cNvPicPr>
            <a:picLocks noChangeAspect="1" noChangeArrowheads="1"/>
          </p:cNvPicPr>
          <p:nvPr/>
        </p:nvPicPr>
        <p:blipFill>
          <a:blip r:embed="rId5" cstate="print"/>
          <a:srcRect/>
          <a:stretch>
            <a:fillRect/>
          </a:stretch>
        </p:blipFill>
        <p:spPr bwMode="auto">
          <a:xfrm>
            <a:off x="6727825" y="4500563"/>
            <a:ext cx="914400" cy="914400"/>
          </a:xfrm>
          <a:prstGeom prst="rect">
            <a:avLst/>
          </a:prstGeom>
          <a:noFill/>
          <a:ln w="9525">
            <a:solidFill>
              <a:srgbClr val="CC99FF"/>
            </a:solidFill>
            <a:miter lim="800000"/>
            <a:headEnd/>
            <a:tailEnd/>
          </a:ln>
        </p:spPr>
      </p:pic>
      <p:pic>
        <p:nvPicPr>
          <p:cNvPr id="106501" name="Picture 10" descr="3"/>
          <p:cNvPicPr>
            <a:picLocks noChangeAspect="1" noChangeArrowheads="1"/>
          </p:cNvPicPr>
          <p:nvPr/>
        </p:nvPicPr>
        <p:blipFill>
          <a:blip r:embed="rId6" cstate="print"/>
          <a:srcRect/>
          <a:stretch>
            <a:fillRect/>
          </a:stretch>
        </p:blipFill>
        <p:spPr bwMode="auto">
          <a:xfrm>
            <a:off x="5465763" y="4500563"/>
            <a:ext cx="914400" cy="914400"/>
          </a:xfrm>
          <a:prstGeom prst="rect">
            <a:avLst/>
          </a:prstGeom>
          <a:noFill/>
          <a:ln w="9525">
            <a:solidFill>
              <a:srgbClr val="CC99FF"/>
            </a:solidFill>
            <a:miter lim="800000"/>
            <a:headEnd/>
            <a:tailEnd/>
          </a:ln>
        </p:spPr>
      </p:pic>
      <p:pic>
        <p:nvPicPr>
          <p:cNvPr id="106502" name="Picture 11" descr="4"/>
          <p:cNvPicPr>
            <a:picLocks noChangeAspect="1" noChangeArrowheads="1"/>
          </p:cNvPicPr>
          <p:nvPr/>
        </p:nvPicPr>
        <p:blipFill>
          <a:blip r:embed="rId7" cstate="print"/>
          <a:srcRect/>
          <a:stretch>
            <a:fillRect/>
          </a:stretch>
        </p:blipFill>
        <p:spPr bwMode="auto">
          <a:xfrm>
            <a:off x="4162425" y="4500563"/>
            <a:ext cx="914400" cy="914400"/>
          </a:xfrm>
          <a:prstGeom prst="rect">
            <a:avLst/>
          </a:prstGeom>
          <a:noFill/>
          <a:ln w="9525">
            <a:solidFill>
              <a:srgbClr val="CC99FF"/>
            </a:solidFill>
            <a:miter lim="800000"/>
            <a:headEnd/>
            <a:tailEnd/>
          </a:ln>
        </p:spPr>
      </p:pic>
      <p:sp>
        <p:nvSpPr>
          <p:cNvPr id="106503" name="TextBox 9"/>
          <p:cNvSpPr txBox="1">
            <a:spLocks noChangeArrowheads="1"/>
          </p:cNvSpPr>
          <p:nvPr/>
        </p:nvSpPr>
        <p:spPr bwMode="auto">
          <a:xfrm>
            <a:off x="533400" y="3316288"/>
            <a:ext cx="8229600" cy="646112"/>
          </a:xfrm>
          <a:prstGeom prst="rect">
            <a:avLst/>
          </a:prstGeom>
          <a:noFill/>
          <a:ln w="9525">
            <a:noFill/>
            <a:miter lim="800000"/>
            <a:headEnd/>
            <a:tailEnd/>
          </a:ln>
        </p:spPr>
        <p:txBody>
          <a:bodyPr>
            <a:spAutoFit/>
          </a:bodyPr>
          <a:lstStyle/>
          <a:p>
            <a:r>
              <a:rPr lang="en-US" sz="3600" b="1">
                <a:solidFill>
                  <a:srgbClr val="C00000"/>
                </a:solidFill>
              </a:rPr>
              <a:t> The Culture</a:t>
            </a:r>
            <a:endParaRPr lang="ar-EG" sz="3600" b="1"/>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endParaRPr lang="en-US" smtClean="0"/>
          </a:p>
        </p:txBody>
      </p:sp>
      <p:pic>
        <p:nvPicPr>
          <p:cNvPr id="107523" name="Content Placeholder 3" descr="culture.jpg"/>
          <p:cNvPicPr>
            <a:picLocks noGrp="1" noChangeAspect="1"/>
          </p:cNvPicPr>
          <p:nvPr>
            <p:ph idx="1"/>
          </p:nvPr>
        </p:nvPicPr>
        <p:blipFill>
          <a:blip r:embed="rId2" cstate="print"/>
          <a:srcRect/>
          <a:stretch>
            <a:fillRect/>
          </a:stretch>
        </p:blipFill>
        <p:spPr>
          <a:xfrm>
            <a:off x="0" y="0"/>
            <a:ext cx="9144000" cy="6172200"/>
          </a:xfrm>
        </p:spPr>
      </p:pic>
      <p:sp>
        <p:nvSpPr>
          <p:cNvPr id="5" name="Text Box 4"/>
          <p:cNvSpPr txBox="1">
            <a:spLocks noChangeArrowheads="1"/>
          </p:cNvSpPr>
          <p:nvPr/>
        </p:nvSpPr>
        <p:spPr bwMode="auto">
          <a:xfrm>
            <a:off x="3243263" y="4267200"/>
            <a:ext cx="6053137" cy="923925"/>
          </a:xfrm>
          <a:prstGeom prst="rect">
            <a:avLst/>
          </a:prstGeom>
          <a:noFill/>
          <a:ln w="9525">
            <a:noFill/>
            <a:miter lim="800000"/>
            <a:headEnd/>
            <a:tailEnd/>
          </a:ln>
        </p:spPr>
        <p:txBody>
          <a:bodyPr>
            <a:spAutoFit/>
          </a:bodyPr>
          <a:lstStyle/>
          <a:p>
            <a:pPr marL="342900" indent="-342900">
              <a:defRPr/>
            </a:pPr>
            <a:r>
              <a:rPr lang="en-US" sz="5400" dirty="0">
                <a:solidFill>
                  <a:schemeClr val="bg1"/>
                </a:solidFill>
                <a:latin typeface="+mn-lt"/>
              </a:rPr>
              <a:t>What is Culture?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smtClean="0"/>
              <a:t>Definitions</a:t>
            </a:r>
          </a:p>
        </p:txBody>
      </p:sp>
      <p:sp>
        <p:nvSpPr>
          <p:cNvPr id="108547" name="Content Placeholder 2"/>
          <p:cNvSpPr>
            <a:spLocks noGrp="1"/>
          </p:cNvSpPr>
          <p:nvPr>
            <p:ph idx="1"/>
          </p:nvPr>
        </p:nvSpPr>
        <p:spPr>
          <a:xfrm>
            <a:off x="0" y="1112838"/>
            <a:ext cx="9144000" cy="4830762"/>
          </a:xfrm>
        </p:spPr>
        <p:txBody>
          <a:bodyPr/>
          <a:lstStyle/>
          <a:p>
            <a:r>
              <a:rPr lang="en-US" sz="1400" smtClean="0">
                <a:latin typeface="Arial" charset="0"/>
                <a:cs typeface="Arial" charset="0"/>
              </a:rPr>
              <a:t>Culture refers to the cumulative deposit of knowledge, experience, beliefs, values, attitudes, meanings, hierarchies, religion, notions of time, roles, spatial relations, concepts of the universe, and material objects and possessions acquired by a group of people in the course of generations through individual and group striving. </a:t>
            </a:r>
          </a:p>
          <a:p>
            <a:r>
              <a:rPr lang="en-US" sz="1400" smtClean="0">
                <a:latin typeface="Arial" charset="0"/>
                <a:cs typeface="Arial" charset="0"/>
              </a:rPr>
              <a:t>Culture is the systems of knowledge shared by a relatively large group of people. </a:t>
            </a:r>
          </a:p>
          <a:p>
            <a:r>
              <a:rPr lang="en-US" sz="1400" smtClean="0">
                <a:latin typeface="Arial" charset="0"/>
                <a:cs typeface="Arial" charset="0"/>
              </a:rPr>
              <a:t>Culture is communication, communication is culture.</a:t>
            </a:r>
          </a:p>
          <a:p>
            <a:r>
              <a:rPr lang="en-US" sz="1400" smtClean="0">
                <a:latin typeface="Arial" charset="0"/>
                <a:cs typeface="Arial" charset="0"/>
              </a:rPr>
              <a:t>Culture in its broadest sense is cultivated behavior; that is the totality of a person's learned, accumulated experience which is socially transmitted, or more briefly, behavior through social learning. </a:t>
            </a:r>
          </a:p>
          <a:p>
            <a:r>
              <a:rPr lang="en-US" sz="1400" smtClean="0">
                <a:latin typeface="Arial" charset="0"/>
                <a:cs typeface="Arial" charset="0"/>
              </a:rPr>
              <a:t>A culture is a way of life of a group of people--the behaviors, beliefs, values, and symbols that they accept, generally without thinking about them, and that are passed along by communication and imitation from one generation to the next. </a:t>
            </a:r>
          </a:p>
          <a:p>
            <a:r>
              <a:rPr lang="en-US" sz="1400" smtClean="0">
                <a:latin typeface="Arial" charset="0"/>
                <a:cs typeface="Arial" charset="0"/>
              </a:rPr>
              <a:t>Culture is symbolic communication. Some of its symbols include a group's skills, knowledge, attitudes, values, and motives. The meanings of the symbols are learned and deliberately perpetuated in a society through its institutions. </a:t>
            </a:r>
          </a:p>
          <a:p>
            <a:r>
              <a:rPr lang="en-US" sz="1400" smtClean="0">
                <a:latin typeface="Arial" charset="0"/>
                <a:cs typeface="Arial" charset="0"/>
              </a:rPr>
              <a:t>Culture consists of patterns, explicit and implicit, of and for behavior acquired and transmitted by symbols, constituting the distinctive achievement of human groups, including their embodiments in artifacts; the essential core of culture consists of traditional ideas and especially their attached values; culture systems may, on the one hand, be considered as products of action, on the other hand, as conditioning influences upon further action. </a:t>
            </a:r>
          </a:p>
          <a:p>
            <a:r>
              <a:rPr lang="en-US" sz="1400" smtClean="0">
                <a:latin typeface="Arial" charset="0"/>
                <a:cs typeface="Arial" charset="0"/>
              </a:rPr>
              <a:t>Culture is the sum of total of the learned behavior of a group of people that are generally considered to be the tradition of that people and are transmitted from generation to generation.</a:t>
            </a:r>
          </a:p>
          <a:p>
            <a:r>
              <a:rPr lang="en-US" sz="1400" smtClean="0">
                <a:latin typeface="Arial" charset="0"/>
                <a:cs typeface="Arial" charset="0"/>
              </a:rPr>
              <a:t>Culture is a collective programming of the mind that distinguishes the members of one group or category of people from another.</a:t>
            </a:r>
          </a:p>
          <a:p>
            <a:endParaRPr lang="en-US"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8" descr="compass.jpg"/>
          <p:cNvPicPr>
            <a:picLocks noChangeAspect="1"/>
          </p:cNvPicPr>
          <p:nvPr/>
        </p:nvPicPr>
        <p:blipFill>
          <a:blip r:embed="rId2" cstate="print"/>
          <a:srcRect/>
          <a:stretch>
            <a:fillRect/>
          </a:stretch>
        </p:blipFill>
        <p:spPr bwMode="auto">
          <a:xfrm>
            <a:off x="0" y="0"/>
            <a:ext cx="9144000" cy="5989638"/>
          </a:xfrm>
          <a:prstGeom prst="rect">
            <a:avLst/>
          </a:prstGeom>
          <a:noFill/>
          <a:ln w="9525">
            <a:noFill/>
            <a:miter lim="800000"/>
            <a:headEnd/>
            <a:tailEnd/>
          </a:ln>
        </p:spPr>
      </p:pic>
      <p:sp>
        <p:nvSpPr>
          <p:cNvPr id="5" name="Text Box 4"/>
          <p:cNvSpPr txBox="1">
            <a:spLocks noChangeArrowheads="1"/>
          </p:cNvSpPr>
          <p:nvPr/>
        </p:nvSpPr>
        <p:spPr bwMode="auto">
          <a:xfrm>
            <a:off x="2667000" y="3960813"/>
            <a:ext cx="6324600" cy="1754187"/>
          </a:xfrm>
          <a:prstGeom prst="rect">
            <a:avLst/>
          </a:prstGeom>
          <a:noFill/>
          <a:ln w="9525">
            <a:noFill/>
            <a:miter lim="800000"/>
            <a:headEnd/>
            <a:tailEnd/>
          </a:ln>
        </p:spPr>
        <p:txBody>
          <a:bodyPr>
            <a:spAutoFit/>
          </a:bodyPr>
          <a:lstStyle/>
          <a:p>
            <a:pPr marL="342900" indent="-342900">
              <a:defRPr/>
            </a:pPr>
            <a:r>
              <a:rPr lang="en-US" sz="5400" dirty="0">
                <a:solidFill>
                  <a:schemeClr val="bg1"/>
                </a:solidFill>
                <a:latin typeface="+mn-lt"/>
              </a:rPr>
              <a:t>What are your personal values?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Content Placeholder 3" descr="Transfer-Values.jpg"/>
          <p:cNvPicPr>
            <a:picLocks noChangeAspect="1"/>
          </p:cNvPicPr>
          <p:nvPr/>
        </p:nvPicPr>
        <p:blipFill>
          <a:blip r:embed="rId2" cstate="print"/>
          <a:srcRect/>
          <a:stretch>
            <a:fillRect/>
          </a:stretch>
        </p:blipFill>
        <p:spPr bwMode="auto">
          <a:xfrm>
            <a:off x="228600" y="1147763"/>
            <a:ext cx="8883650" cy="5176837"/>
          </a:xfrm>
          <a:prstGeom prst="rect">
            <a:avLst/>
          </a:prstGeom>
          <a:noFill/>
          <a:ln w="9525">
            <a:noFill/>
            <a:miter lim="800000"/>
            <a:headEnd/>
            <a:tailEnd/>
          </a:ln>
        </p:spPr>
      </p:pic>
      <p:sp>
        <p:nvSpPr>
          <p:cNvPr id="110595" name="Title 1"/>
          <p:cNvSpPr>
            <a:spLocks noGrp="1"/>
          </p:cNvSpPr>
          <p:nvPr>
            <p:ph type="title"/>
          </p:nvPr>
        </p:nvSpPr>
        <p:spPr/>
        <p:txBody>
          <a:bodyPr/>
          <a:lstStyle/>
          <a:p>
            <a:endParaRPr lang="en-US" smtClean="0"/>
          </a:p>
        </p:txBody>
      </p:sp>
      <p:sp>
        <p:nvSpPr>
          <p:cNvPr id="5" name="Text Box 4"/>
          <p:cNvSpPr txBox="1">
            <a:spLocks noChangeArrowheads="1"/>
          </p:cNvSpPr>
          <p:nvPr/>
        </p:nvSpPr>
        <p:spPr bwMode="auto">
          <a:xfrm>
            <a:off x="304800" y="1905000"/>
            <a:ext cx="5791200" cy="2586038"/>
          </a:xfrm>
          <a:prstGeom prst="rect">
            <a:avLst/>
          </a:prstGeom>
          <a:noFill/>
          <a:ln w="9525">
            <a:noFill/>
            <a:miter lim="800000"/>
            <a:headEnd/>
            <a:tailEnd/>
          </a:ln>
        </p:spPr>
        <p:txBody>
          <a:bodyPr>
            <a:spAutoFit/>
          </a:bodyPr>
          <a:lstStyle/>
          <a:p>
            <a:pPr marL="342900" indent="-342900">
              <a:defRPr/>
            </a:pPr>
            <a:r>
              <a:rPr lang="en-US" sz="5400" dirty="0">
                <a:solidFill>
                  <a:schemeClr val="bg1"/>
                </a:solidFill>
                <a:latin typeface="+mn-lt"/>
              </a:rPr>
              <a:t>How did you get these values?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Content Placeholder 3" descr="ethics.jpg"/>
          <p:cNvPicPr>
            <a:picLocks noChangeAspect="1"/>
          </p:cNvPicPr>
          <p:nvPr/>
        </p:nvPicPr>
        <p:blipFill>
          <a:blip r:embed="rId2" cstate="print"/>
          <a:srcRect/>
          <a:stretch>
            <a:fillRect/>
          </a:stretch>
        </p:blipFill>
        <p:spPr bwMode="auto">
          <a:xfrm>
            <a:off x="0" y="0"/>
            <a:ext cx="9144000" cy="6019800"/>
          </a:xfrm>
          <a:prstGeom prst="rect">
            <a:avLst/>
          </a:prstGeom>
          <a:noFill/>
          <a:ln w="9525">
            <a:noFill/>
            <a:miter lim="800000"/>
            <a:headEnd/>
            <a:tailEnd/>
          </a:ln>
        </p:spPr>
      </p:pic>
      <p:sp>
        <p:nvSpPr>
          <p:cNvPr id="111619" name="Title 1"/>
          <p:cNvSpPr>
            <a:spLocks noGrp="1"/>
          </p:cNvSpPr>
          <p:nvPr>
            <p:ph type="title"/>
          </p:nvPr>
        </p:nvSpPr>
        <p:spPr>
          <a:xfrm>
            <a:off x="304800" y="152400"/>
            <a:ext cx="8229600" cy="1066800"/>
          </a:xfrm>
        </p:spPr>
        <p:txBody>
          <a:bodyPr/>
          <a:lstStyle/>
          <a:p>
            <a:r>
              <a:rPr lang="en-US" smtClean="0">
                <a:solidFill>
                  <a:schemeClr val="tx1"/>
                </a:solidFill>
              </a:rPr>
              <a:t>Values Definition</a:t>
            </a:r>
          </a:p>
        </p:txBody>
      </p:sp>
      <p:grpSp>
        <p:nvGrpSpPr>
          <p:cNvPr id="3" name="Group 50"/>
          <p:cNvGrpSpPr>
            <a:grpSpLocks/>
          </p:cNvGrpSpPr>
          <p:nvPr/>
        </p:nvGrpSpPr>
        <p:grpSpPr bwMode="auto">
          <a:xfrm>
            <a:off x="228600" y="4191000"/>
            <a:ext cx="8686800" cy="1524000"/>
            <a:chOff x="304800" y="1723330"/>
            <a:chExt cx="3917950" cy="2738609"/>
          </a:xfrm>
        </p:grpSpPr>
        <p:sp>
          <p:nvSpPr>
            <p:cNvPr id="6" name="Rectangle 7"/>
            <p:cNvSpPr>
              <a:spLocks noChangeArrowheads="1"/>
            </p:cNvSpPr>
            <p:nvPr/>
          </p:nvSpPr>
          <p:spPr bwMode="auto">
            <a:xfrm>
              <a:off x="304800" y="1723330"/>
              <a:ext cx="3917950" cy="599071"/>
            </a:xfrm>
            <a:prstGeom prst="rect">
              <a:avLst/>
            </a:prstGeom>
            <a:solidFill>
              <a:srgbClr val="647A88"/>
            </a:solidFill>
            <a:ln w="12700">
              <a:solidFill>
                <a:schemeClr val="tx1"/>
              </a:solidFill>
              <a:miter lim="800000"/>
              <a:headEnd/>
              <a:tailEnd/>
            </a:ln>
            <a:effectLst>
              <a:outerShdw dist="35921" dir="2700000" algn="ctr" rotWithShape="0">
                <a:schemeClr val="tx1"/>
              </a:outerShdw>
            </a:effectLst>
          </p:spPr>
          <p:txBody>
            <a:bodyPr lIns="36000" tIns="36000" rIns="36000" bIns="36000" anchor="ctr"/>
            <a:lstStyle/>
            <a:p>
              <a:pPr algn="ctr" eaLnBrk="0" hangingPunct="0">
                <a:spcBef>
                  <a:spcPct val="30000"/>
                </a:spcBef>
                <a:defRPr/>
              </a:pPr>
              <a:r>
                <a:rPr lang="en-US" sz="2000" b="1" dirty="0">
                  <a:solidFill>
                    <a:schemeClr val="bg1"/>
                  </a:solidFill>
                  <a:cs typeface="Arial" charset="0"/>
                </a:rPr>
                <a:t>SKOPOS Core Values</a:t>
              </a:r>
            </a:p>
          </p:txBody>
        </p:sp>
        <p:sp>
          <p:nvSpPr>
            <p:cNvPr id="7" name="Rectangle 8"/>
            <p:cNvSpPr>
              <a:spLocks noChangeArrowheads="1"/>
            </p:cNvSpPr>
            <p:nvPr/>
          </p:nvSpPr>
          <p:spPr bwMode="auto">
            <a:xfrm>
              <a:off x="304800" y="2316695"/>
              <a:ext cx="3917950" cy="2145244"/>
            </a:xfrm>
            <a:prstGeom prst="rect">
              <a:avLst/>
            </a:prstGeom>
            <a:solidFill>
              <a:schemeClr val="bg1"/>
            </a:solidFill>
            <a:ln w="9525" algn="ctr">
              <a:solidFill>
                <a:schemeClr val="tx1"/>
              </a:solidFill>
              <a:miter lim="800000"/>
              <a:headEnd/>
              <a:tailEnd/>
            </a:ln>
            <a:effectLst>
              <a:outerShdw dist="35921" dir="2700000" algn="ctr" rotWithShape="0">
                <a:srgbClr val="000000"/>
              </a:outerShdw>
            </a:effectLst>
          </p:spPr>
          <p:txBody>
            <a:bodyPr lIns="45720" rIns="45720" anchor="ctr"/>
            <a:lstStyle/>
            <a:p>
              <a:pPr>
                <a:defRPr/>
              </a:pPr>
              <a:endParaRPr lang="en-US" b="1" dirty="0">
                <a:solidFill>
                  <a:srgbClr val="FF0000"/>
                </a:solidFill>
              </a:endParaRPr>
            </a:p>
            <a:p>
              <a:pPr>
                <a:defRPr/>
              </a:pPr>
              <a:endParaRPr lang="en-US" sz="1000" b="1" dirty="0">
                <a:solidFill>
                  <a:srgbClr val="FF0000"/>
                </a:solidFill>
              </a:endParaRPr>
            </a:p>
          </p:txBody>
        </p:sp>
      </p:grpSp>
      <p:sp>
        <p:nvSpPr>
          <p:cNvPr id="8" name="TextBox 17"/>
          <p:cNvSpPr txBox="1">
            <a:spLocks noChangeArrowheads="1"/>
          </p:cNvSpPr>
          <p:nvPr/>
        </p:nvSpPr>
        <p:spPr bwMode="auto">
          <a:xfrm>
            <a:off x="304800" y="4546600"/>
            <a:ext cx="3429000" cy="1016000"/>
          </a:xfrm>
          <a:prstGeom prst="rect">
            <a:avLst/>
          </a:prstGeom>
          <a:noFill/>
          <a:ln w="9525">
            <a:noFill/>
            <a:miter lim="800000"/>
            <a:headEnd/>
            <a:tailEnd/>
          </a:ln>
        </p:spPr>
        <p:txBody>
          <a:bodyPr>
            <a:spAutoFit/>
          </a:bodyPr>
          <a:lstStyle/>
          <a:p>
            <a:pPr algn="ctr"/>
            <a:r>
              <a:rPr lang="en-US" sz="2000" b="1">
                <a:solidFill>
                  <a:srgbClr val="FF0000"/>
                </a:solidFill>
              </a:rPr>
              <a:t>Openness</a:t>
            </a:r>
          </a:p>
          <a:p>
            <a:pPr algn="ctr"/>
            <a:endParaRPr lang="en-US" sz="2000" b="1">
              <a:solidFill>
                <a:srgbClr val="FF0000"/>
              </a:solidFill>
            </a:endParaRPr>
          </a:p>
          <a:p>
            <a:pPr algn="ctr"/>
            <a:r>
              <a:rPr lang="en-US" sz="2000" b="1">
                <a:solidFill>
                  <a:srgbClr val="FF0000"/>
                </a:solidFill>
              </a:rPr>
              <a:t>Client Focus</a:t>
            </a:r>
          </a:p>
        </p:txBody>
      </p:sp>
      <p:sp>
        <p:nvSpPr>
          <p:cNvPr id="9" name="TextBox 18"/>
          <p:cNvSpPr txBox="1">
            <a:spLocks noChangeArrowheads="1"/>
          </p:cNvSpPr>
          <p:nvPr/>
        </p:nvSpPr>
        <p:spPr bwMode="auto">
          <a:xfrm>
            <a:off x="5410200" y="4546600"/>
            <a:ext cx="3429000" cy="1016000"/>
          </a:xfrm>
          <a:prstGeom prst="rect">
            <a:avLst/>
          </a:prstGeom>
          <a:noFill/>
          <a:ln w="9525">
            <a:noFill/>
            <a:miter lim="800000"/>
            <a:headEnd/>
            <a:tailEnd/>
          </a:ln>
        </p:spPr>
        <p:txBody>
          <a:bodyPr>
            <a:spAutoFit/>
          </a:bodyPr>
          <a:lstStyle/>
          <a:p>
            <a:pPr algn="ctr"/>
            <a:r>
              <a:rPr lang="en-US" sz="2000" b="1">
                <a:solidFill>
                  <a:srgbClr val="FF0000"/>
                </a:solidFill>
              </a:rPr>
              <a:t>Development</a:t>
            </a:r>
          </a:p>
          <a:p>
            <a:pPr algn="ctr"/>
            <a:endParaRPr lang="en-US" sz="2000" b="1">
              <a:solidFill>
                <a:srgbClr val="FF0000"/>
              </a:solidFill>
            </a:endParaRPr>
          </a:p>
          <a:p>
            <a:pPr algn="ctr"/>
            <a:r>
              <a:rPr lang="en-US" sz="2000" b="1">
                <a:solidFill>
                  <a:srgbClr val="FF0000"/>
                </a:solidFill>
              </a:rPr>
              <a:t>Integrity</a:t>
            </a:r>
          </a:p>
        </p:txBody>
      </p:sp>
      <p:sp>
        <p:nvSpPr>
          <p:cNvPr id="10" name="TextBox 19"/>
          <p:cNvSpPr txBox="1">
            <a:spLocks noChangeArrowheads="1"/>
          </p:cNvSpPr>
          <p:nvPr/>
        </p:nvSpPr>
        <p:spPr bwMode="auto">
          <a:xfrm>
            <a:off x="2819400" y="4546600"/>
            <a:ext cx="3505200" cy="1016000"/>
          </a:xfrm>
          <a:prstGeom prst="rect">
            <a:avLst/>
          </a:prstGeom>
          <a:noFill/>
          <a:ln w="9525">
            <a:noFill/>
            <a:miter lim="800000"/>
            <a:headEnd/>
            <a:tailEnd/>
          </a:ln>
        </p:spPr>
        <p:txBody>
          <a:bodyPr>
            <a:spAutoFit/>
          </a:bodyPr>
          <a:lstStyle/>
          <a:p>
            <a:pPr algn="ctr"/>
            <a:r>
              <a:rPr lang="en-US" sz="2000" b="1">
                <a:solidFill>
                  <a:srgbClr val="FF0000"/>
                </a:solidFill>
              </a:rPr>
              <a:t>Love, Care and Closeness</a:t>
            </a:r>
          </a:p>
          <a:p>
            <a:pPr algn="ctr"/>
            <a:endParaRPr lang="en-US" sz="2000" b="1">
              <a:solidFill>
                <a:srgbClr val="FF0000"/>
              </a:solidFill>
            </a:endParaRPr>
          </a:p>
          <a:p>
            <a:pPr algn="ctr"/>
            <a:r>
              <a:rPr lang="en-US" sz="2000" b="1">
                <a:solidFill>
                  <a:srgbClr val="FF0000"/>
                </a:solidFill>
              </a:rPr>
              <a:t>Diversity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endParaRPr lang="en-US" smtClean="0"/>
          </a:p>
        </p:txBody>
      </p:sp>
      <p:pic>
        <p:nvPicPr>
          <p:cNvPr id="112643" name="Content Placeholder 3" descr="todo.jpg"/>
          <p:cNvPicPr>
            <a:picLocks noGrp="1" noChangeAspect="1"/>
          </p:cNvPicPr>
          <p:nvPr>
            <p:ph idx="1"/>
          </p:nvPr>
        </p:nvPicPr>
        <p:blipFill>
          <a:blip r:embed="rId2" cstate="print"/>
          <a:srcRect/>
          <a:stretch>
            <a:fillRect/>
          </a:stretch>
        </p:blipFill>
        <p:spPr>
          <a:xfrm>
            <a:off x="0" y="0"/>
            <a:ext cx="9144000" cy="6189663"/>
          </a:xfrm>
        </p:spPr>
      </p:pic>
      <p:sp>
        <p:nvSpPr>
          <p:cNvPr id="5" name="Text Box 4"/>
          <p:cNvSpPr txBox="1">
            <a:spLocks noChangeArrowheads="1"/>
          </p:cNvSpPr>
          <p:nvPr/>
        </p:nvSpPr>
        <p:spPr bwMode="auto">
          <a:xfrm>
            <a:off x="1676400" y="2849563"/>
            <a:ext cx="6324600" cy="1570037"/>
          </a:xfrm>
          <a:prstGeom prst="rect">
            <a:avLst/>
          </a:prstGeom>
          <a:noFill/>
          <a:ln w="9525">
            <a:noFill/>
            <a:miter lim="800000"/>
            <a:headEnd/>
            <a:tailEnd/>
          </a:ln>
        </p:spPr>
        <p:txBody>
          <a:bodyPr>
            <a:spAutoFit/>
          </a:bodyPr>
          <a:lstStyle/>
          <a:p>
            <a:pPr marL="342900" indent="-342900">
              <a:defRPr/>
            </a:pPr>
            <a:r>
              <a:rPr lang="en-US" sz="3200" dirty="0">
                <a:latin typeface="+mn-lt"/>
              </a:rPr>
              <a:t>What can you do to immediately demonstrate the culture?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n-US" smtClean="0"/>
              <a:t>SKOPOS Beliefs</a:t>
            </a:r>
            <a:endParaRPr lang="ar-EG" smtClean="0"/>
          </a:p>
        </p:txBody>
      </p:sp>
      <p:graphicFrame>
        <p:nvGraphicFramePr>
          <p:cNvPr id="4" name="Content Placeholder 3"/>
          <p:cNvGraphicFramePr>
            <a:graphicFrameLocks noGrp="1"/>
          </p:cNvGraphicFramePr>
          <p:nvPr>
            <p:ph idx="1"/>
          </p:nvPr>
        </p:nvGraphicFramePr>
        <p:xfrm>
          <a:off x="228600" y="1219200"/>
          <a:ext cx="8686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93BE7FE1-333D-4FED-BCF5-70ECA00E1B6B}"/>
                                            </p:graphicEl>
                                          </p:spTgt>
                                        </p:tgtEl>
                                        <p:attrNameLst>
                                          <p:attrName>style.visibility</p:attrName>
                                        </p:attrNameLst>
                                      </p:cBhvr>
                                      <p:to>
                                        <p:strVal val="visible"/>
                                      </p:to>
                                    </p:set>
                                    <p:anim calcmode="lin" valueType="num">
                                      <p:cBhvr additive="base">
                                        <p:cTn id="7" dur="500" fill="hold"/>
                                        <p:tgtEl>
                                          <p:spTgt spid="4">
                                            <p:graphicEl>
                                              <a:dgm id="{93BE7FE1-333D-4FED-BCF5-70ECA00E1B6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93BE7FE1-333D-4FED-BCF5-70ECA00E1B6B}"/>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DE6D9E7F-DF10-4695-AABC-52825F3B69CC}"/>
                                            </p:graphicEl>
                                          </p:spTgt>
                                        </p:tgtEl>
                                        <p:attrNameLst>
                                          <p:attrName>style.visibility</p:attrName>
                                        </p:attrNameLst>
                                      </p:cBhvr>
                                      <p:to>
                                        <p:strVal val="visible"/>
                                      </p:to>
                                    </p:set>
                                    <p:anim calcmode="lin" valueType="num">
                                      <p:cBhvr additive="base">
                                        <p:cTn id="13" dur="500" fill="hold"/>
                                        <p:tgtEl>
                                          <p:spTgt spid="4">
                                            <p:graphicEl>
                                              <a:dgm id="{DE6D9E7F-DF10-4695-AABC-52825F3B69CC}"/>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DE6D9E7F-DF10-4695-AABC-52825F3B69CC}"/>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3F7C162C-E99A-492E-B735-4538ED800ED5}"/>
                                            </p:graphicEl>
                                          </p:spTgt>
                                        </p:tgtEl>
                                        <p:attrNameLst>
                                          <p:attrName>style.visibility</p:attrName>
                                        </p:attrNameLst>
                                      </p:cBhvr>
                                      <p:to>
                                        <p:strVal val="visible"/>
                                      </p:to>
                                    </p:set>
                                    <p:anim calcmode="lin" valueType="num">
                                      <p:cBhvr additive="base">
                                        <p:cTn id="19" dur="500" fill="hold"/>
                                        <p:tgtEl>
                                          <p:spTgt spid="4">
                                            <p:graphicEl>
                                              <a:dgm id="{3F7C162C-E99A-492E-B735-4538ED800ED5}"/>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3F7C162C-E99A-492E-B735-4538ED800ED5}"/>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C4E0E6F3-2234-487C-BC45-D99272006E5D}"/>
                                            </p:graphicEl>
                                          </p:spTgt>
                                        </p:tgtEl>
                                        <p:attrNameLst>
                                          <p:attrName>style.visibility</p:attrName>
                                        </p:attrNameLst>
                                      </p:cBhvr>
                                      <p:to>
                                        <p:strVal val="visible"/>
                                      </p:to>
                                    </p:set>
                                    <p:anim calcmode="lin" valueType="num">
                                      <p:cBhvr additive="base">
                                        <p:cTn id="25" dur="500" fill="hold"/>
                                        <p:tgtEl>
                                          <p:spTgt spid="4">
                                            <p:graphicEl>
                                              <a:dgm id="{C4E0E6F3-2234-487C-BC45-D99272006E5D}"/>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C4E0E6F3-2234-487C-BC45-D99272006E5D}"/>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C06E95B0-22E0-4921-8C7C-3CDA723C0833}"/>
                                            </p:graphicEl>
                                          </p:spTgt>
                                        </p:tgtEl>
                                        <p:attrNameLst>
                                          <p:attrName>style.visibility</p:attrName>
                                        </p:attrNameLst>
                                      </p:cBhvr>
                                      <p:to>
                                        <p:strVal val="visible"/>
                                      </p:to>
                                    </p:set>
                                    <p:anim calcmode="lin" valueType="num">
                                      <p:cBhvr additive="base">
                                        <p:cTn id="31" dur="500" fill="hold"/>
                                        <p:tgtEl>
                                          <p:spTgt spid="4">
                                            <p:graphicEl>
                                              <a:dgm id="{C06E95B0-22E0-4921-8C7C-3CDA723C0833}"/>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C06E95B0-22E0-4921-8C7C-3CDA723C0833}"/>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dgm id="{1A0802B3-D1AA-4533-9AF2-1DBE3D24F31C}"/>
                                            </p:graphicEl>
                                          </p:spTgt>
                                        </p:tgtEl>
                                        <p:attrNameLst>
                                          <p:attrName>style.visibility</p:attrName>
                                        </p:attrNameLst>
                                      </p:cBhvr>
                                      <p:to>
                                        <p:strVal val="visible"/>
                                      </p:to>
                                    </p:set>
                                    <p:anim calcmode="lin" valueType="num">
                                      <p:cBhvr additive="base">
                                        <p:cTn id="37" dur="500" fill="hold"/>
                                        <p:tgtEl>
                                          <p:spTgt spid="4">
                                            <p:graphicEl>
                                              <a:dgm id="{1A0802B3-D1AA-4533-9AF2-1DBE3D24F31C}"/>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1A0802B3-D1AA-4533-9AF2-1DBE3D24F31C}"/>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A6F148F5-CB83-4707-A713-88336FBC3AB5}"/>
                                            </p:graphicEl>
                                          </p:spTgt>
                                        </p:tgtEl>
                                        <p:attrNameLst>
                                          <p:attrName>style.visibility</p:attrName>
                                        </p:attrNameLst>
                                      </p:cBhvr>
                                      <p:to>
                                        <p:strVal val="visible"/>
                                      </p:to>
                                    </p:set>
                                    <p:anim calcmode="lin" valueType="num">
                                      <p:cBhvr additive="base">
                                        <p:cTn id="43" dur="500" fill="hold"/>
                                        <p:tgtEl>
                                          <p:spTgt spid="4">
                                            <p:graphicEl>
                                              <a:dgm id="{A6F148F5-CB83-4707-A713-88336FBC3AB5}"/>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A6F148F5-CB83-4707-A713-88336FBC3AB5}"/>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graphicEl>
                                              <a:dgm id="{AA7DA714-F468-4FB8-9842-3E6E19BBD89D}"/>
                                            </p:graphicEl>
                                          </p:spTgt>
                                        </p:tgtEl>
                                        <p:attrNameLst>
                                          <p:attrName>style.visibility</p:attrName>
                                        </p:attrNameLst>
                                      </p:cBhvr>
                                      <p:to>
                                        <p:strVal val="visible"/>
                                      </p:to>
                                    </p:set>
                                    <p:anim calcmode="lin" valueType="num">
                                      <p:cBhvr additive="base">
                                        <p:cTn id="49" dur="500" fill="hold"/>
                                        <p:tgtEl>
                                          <p:spTgt spid="4">
                                            <p:graphicEl>
                                              <a:dgm id="{AA7DA714-F468-4FB8-9842-3E6E19BBD89D}"/>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graphicEl>
                                              <a:dgm id="{AA7DA714-F468-4FB8-9842-3E6E19BBD89D}"/>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graphicEl>
                                              <a:dgm id="{73CA087F-F23E-4AF4-9B77-9A905AD0E35F}"/>
                                            </p:graphicEl>
                                          </p:spTgt>
                                        </p:tgtEl>
                                        <p:attrNameLst>
                                          <p:attrName>style.visibility</p:attrName>
                                        </p:attrNameLst>
                                      </p:cBhvr>
                                      <p:to>
                                        <p:strVal val="visible"/>
                                      </p:to>
                                    </p:set>
                                    <p:anim calcmode="lin" valueType="num">
                                      <p:cBhvr additive="base">
                                        <p:cTn id="55" dur="500" fill="hold"/>
                                        <p:tgtEl>
                                          <p:spTgt spid="4">
                                            <p:graphicEl>
                                              <a:dgm id="{73CA087F-F23E-4AF4-9B77-9A905AD0E35F}"/>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graphicEl>
                                              <a:dgm id="{73CA087F-F23E-4AF4-9B77-9A905AD0E35F}"/>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graphicEl>
                                              <a:dgm id="{CF141E55-B829-4D98-AC0C-3B1B54E275CF}"/>
                                            </p:graphicEl>
                                          </p:spTgt>
                                        </p:tgtEl>
                                        <p:attrNameLst>
                                          <p:attrName>style.visibility</p:attrName>
                                        </p:attrNameLst>
                                      </p:cBhvr>
                                      <p:to>
                                        <p:strVal val="visible"/>
                                      </p:to>
                                    </p:set>
                                    <p:anim calcmode="lin" valueType="num">
                                      <p:cBhvr additive="base">
                                        <p:cTn id="61" dur="500" fill="hold"/>
                                        <p:tgtEl>
                                          <p:spTgt spid="4">
                                            <p:graphicEl>
                                              <a:dgm id="{CF141E55-B829-4D98-AC0C-3B1B54E275CF}"/>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graphicEl>
                                              <a:dgm id="{CF141E55-B829-4D98-AC0C-3B1B54E275CF}"/>
                                            </p:graphic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graphicEl>
                                              <a:dgm id="{39AA9042-378C-4760-9021-E171D570D3C1}"/>
                                            </p:graphicEl>
                                          </p:spTgt>
                                        </p:tgtEl>
                                        <p:attrNameLst>
                                          <p:attrName>style.visibility</p:attrName>
                                        </p:attrNameLst>
                                      </p:cBhvr>
                                      <p:to>
                                        <p:strVal val="visible"/>
                                      </p:to>
                                    </p:set>
                                    <p:anim calcmode="lin" valueType="num">
                                      <p:cBhvr additive="base">
                                        <p:cTn id="67" dur="500" fill="hold"/>
                                        <p:tgtEl>
                                          <p:spTgt spid="4">
                                            <p:graphicEl>
                                              <a:dgm id="{39AA9042-378C-4760-9021-E171D570D3C1}"/>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graphicEl>
                                              <a:dgm id="{39AA9042-378C-4760-9021-E171D570D3C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pPr algn="ctr"/>
            <a:r>
              <a:rPr lang="en-US" smtClean="0"/>
              <a:t>Story Time</a:t>
            </a:r>
          </a:p>
        </p:txBody>
      </p:sp>
      <p:pic>
        <p:nvPicPr>
          <p:cNvPr id="114691" name="Content Placeholder 3" descr="Storytelling.gif"/>
          <p:cNvPicPr>
            <a:picLocks noGrp="1" noChangeAspect="1"/>
          </p:cNvPicPr>
          <p:nvPr>
            <p:ph idx="1"/>
          </p:nvPr>
        </p:nvPicPr>
        <p:blipFill>
          <a:blip r:embed="rId2" cstate="print"/>
          <a:srcRect/>
          <a:stretch>
            <a:fillRect/>
          </a:stretch>
        </p:blipFill>
        <p:spPr>
          <a:xfrm>
            <a:off x="1905000" y="1143000"/>
            <a:ext cx="5334000" cy="5734050"/>
          </a:xfr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US" smtClean="0"/>
              <a:t>Agenda</a:t>
            </a:r>
          </a:p>
        </p:txBody>
      </p:sp>
      <p:graphicFrame>
        <p:nvGraphicFramePr>
          <p:cNvPr id="4" name="Diagram 3"/>
          <p:cNvGraphicFramePr/>
          <p:nvPr/>
        </p:nvGraphicFramePr>
        <p:xfrm>
          <a:off x="2057400" y="1371600"/>
          <a:ext cx="43434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Reachout.jpg"/>
          <p:cNvPicPr>
            <a:picLocks noChangeAspect="1"/>
          </p:cNvPicPr>
          <p:nvPr/>
        </p:nvPicPr>
        <p:blipFill>
          <a:blip r:embed="rId3" cstate="print"/>
          <a:srcRect/>
          <a:stretch>
            <a:fillRect/>
          </a:stretch>
        </p:blipFill>
        <p:spPr bwMode="auto">
          <a:xfrm>
            <a:off x="0" y="1143000"/>
            <a:ext cx="9144000" cy="5029200"/>
          </a:xfrm>
          <a:prstGeom prst="rect">
            <a:avLst/>
          </a:prstGeom>
          <a:noFill/>
          <a:ln w="9525">
            <a:noFill/>
            <a:miter lim="800000"/>
            <a:headEnd/>
            <a:tailEnd/>
          </a:ln>
        </p:spPr>
      </p:pic>
      <p:sp>
        <p:nvSpPr>
          <p:cNvPr id="12291" name="Title 1"/>
          <p:cNvSpPr>
            <a:spLocks noGrp="1"/>
          </p:cNvSpPr>
          <p:nvPr>
            <p:ph type="title"/>
          </p:nvPr>
        </p:nvSpPr>
        <p:spPr/>
        <p:txBody>
          <a:bodyPr/>
          <a:lstStyle/>
          <a:p>
            <a:pPr algn="ctr"/>
            <a:r>
              <a:rPr lang="en-US" smtClean="0"/>
              <a:t>Reach Out</a:t>
            </a:r>
          </a:p>
        </p:txBody>
      </p:sp>
      <p:sp>
        <p:nvSpPr>
          <p:cNvPr id="12292" name="Content Placeholder 2"/>
          <p:cNvSpPr>
            <a:spLocks noGrp="1"/>
          </p:cNvSpPr>
          <p:nvPr>
            <p:ph idx="1"/>
          </p:nvPr>
        </p:nvSpPr>
        <p:spPr/>
        <p:txBody>
          <a:bodyPr/>
          <a:lstStyle/>
          <a:p>
            <a:pPr eaLnBrk="1" hangingPunct="1">
              <a:buFontTx/>
              <a:buNone/>
            </a:pPr>
            <a:endParaRPr lang="en-US" smtClean="0">
              <a:solidFill>
                <a:srgbClr val="0070C0"/>
              </a:solidFill>
              <a:latin typeface="Arial" charset="0"/>
              <a:cs typeface="Arial" charset="0"/>
            </a:endParaRPr>
          </a:p>
          <a:p>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01"/>
          <p:cNvPicPr>
            <a:picLocks noChangeAspect="1" noChangeArrowheads="1"/>
          </p:cNvPicPr>
          <p:nvPr/>
        </p:nvPicPr>
        <p:blipFill>
          <a:blip r:embed="rId3" cstate="print"/>
          <a:srcRect/>
          <a:stretch>
            <a:fillRect/>
          </a:stretch>
        </p:blipFill>
        <p:spPr bwMode="auto">
          <a:xfrm>
            <a:off x="533400" y="1828800"/>
            <a:ext cx="3429000" cy="1663700"/>
          </a:xfrm>
          <a:prstGeom prst="rect">
            <a:avLst/>
          </a:prstGeom>
          <a:noFill/>
          <a:ln w="9525">
            <a:noFill/>
            <a:miter lim="800000"/>
            <a:headEnd/>
            <a:tailEnd/>
          </a:ln>
        </p:spPr>
      </p:pic>
      <p:pic>
        <p:nvPicPr>
          <p:cNvPr id="116739" name="Picture 5" descr="02"/>
          <p:cNvPicPr>
            <a:picLocks noChangeAspect="1" noChangeArrowheads="1"/>
          </p:cNvPicPr>
          <p:nvPr/>
        </p:nvPicPr>
        <p:blipFill>
          <a:blip r:embed="rId4" cstate="print"/>
          <a:srcRect/>
          <a:stretch>
            <a:fillRect/>
          </a:stretch>
        </p:blipFill>
        <p:spPr bwMode="auto">
          <a:xfrm>
            <a:off x="4979988" y="-2895600"/>
            <a:ext cx="4164012" cy="11125200"/>
          </a:xfrm>
          <a:prstGeom prst="rect">
            <a:avLst/>
          </a:prstGeom>
          <a:noFill/>
          <a:ln w="9525">
            <a:noFill/>
            <a:miter lim="800000"/>
            <a:headEnd/>
            <a:tailEnd/>
          </a:ln>
        </p:spPr>
      </p:pic>
      <p:pic>
        <p:nvPicPr>
          <p:cNvPr id="2056" name="Picture 8" descr="1"/>
          <p:cNvPicPr>
            <a:picLocks noChangeAspect="1" noChangeArrowheads="1"/>
          </p:cNvPicPr>
          <p:nvPr/>
        </p:nvPicPr>
        <p:blipFill>
          <a:blip r:embed="rId5" cstate="print"/>
          <a:srcRect/>
          <a:stretch>
            <a:fillRect/>
          </a:stretch>
        </p:blipFill>
        <p:spPr bwMode="auto">
          <a:xfrm>
            <a:off x="6727825" y="4500563"/>
            <a:ext cx="914400" cy="914400"/>
          </a:xfrm>
          <a:prstGeom prst="rect">
            <a:avLst/>
          </a:prstGeom>
          <a:noFill/>
          <a:ln w="9525">
            <a:solidFill>
              <a:srgbClr val="CC99FF"/>
            </a:solidFill>
            <a:miter lim="800000"/>
            <a:headEnd/>
            <a:tailEnd/>
          </a:ln>
        </p:spPr>
      </p:pic>
      <p:pic>
        <p:nvPicPr>
          <p:cNvPr id="2058" name="Picture 10" descr="3"/>
          <p:cNvPicPr>
            <a:picLocks noChangeAspect="1" noChangeArrowheads="1"/>
          </p:cNvPicPr>
          <p:nvPr/>
        </p:nvPicPr>
        <p:blipFill>
          <a:blip r:embed="rId6" cstate="print"/>
          <a:srcRect/>
          <a:stretch>
            <a:fillRect/>
          </a:stretch>
        </p:blipFill>
        <p:spPr bwMode="auto">
          <a:xfrm>
            <a:off x="5465763" y="4500563"/>
            <a:ext cx="914400" cy="914400"/>
          </a:xfrm>
          <a:prstGeom prst="rect">
            <a:avLst/>
          </a:prstGeom>
          <a:noFill/>
          <a:ln w="9525">
            <a:solidFill>
              <a:srgbClr val="CC99FF"/>
            </a:solidFill>
            <a:miter lim="800000"/>
            <a:headEnd/>
            <a:tailEnd/>
          </a:ln>
        </p:spPr>
      </p:pic>
      <p:pic>
        <p:nvPicPr>
          <p:cNvPr id="2059" name="Picture 11" descr="4"/>
          <p:cNvPicPr>
            <a:picLocks noChangeAspect="1" noChangeArrowheads="1"/>
          </p:cNvPicPr>
          <p:nvPr/>
        </p:nvPicPr>
        <p:blipFill>
          <a:blip r:embed="rId7" cstate="print"/>
          <a:srcRect/>
          <a:stretch>
            <a:fillRect/>
          </a:stretch>
        </p:blipFill>
        <p:spPr bwMode="auto">
          <a:xfrm>
            <a:off x="4162425" y="4500563"/>
            <a:ext cx="914400" cy="914400"/>
          </a:xfrm>
          <a:prstGeom prst="rect">
            <a:avLst/>
          </a:prstGeom>
          <a:noFill/>
          <a:ln w="9525">
            <a:solidFill>
              <a:srgbClr val="CC99FF"/>
            </a:solidFill>
            <a:miter lim="800000"/>
            <a:headEnd/>
            <a:tailEnd/>
          </a:ln>
        </p:spPr>
      </p:pic>
      <p:sp>
        <p:nvSpPr>
          <p:cNvPr id="2060" name="Text Box 12"/>
          <p:cNvSpPr txBox="1">
            <a:spLocks noChangeArrowheads="1"/>
          </p:cNvSpPr>
          <p:nvPr/>
        </p:nvSpPr>
        <p:spPr bwMode="auto">
          <a:xfrm>
            <a:off x="3521075" y="5414963"/>
            <a:ext cx="4217988" cy="366712"/>
          </a:xfrm>
          <a:prstGeom prst="rect">
            <a:avLst/>
          </a:prstGeom>
          <a:noFill/>
          <a:ln w="9525">
            <a:noFill/>
            <a:miter lim="800000"/>
            <a:headEnd/>
            <a:tailEnd/>
          </a:ln>
        </p:spPr>
        <p:txBody>
          <a:bodyPr wrap="none">
            <a:spAutoFit/>
          </a:bodyPr>
          <a:lstStyle/>
          <a:p>
            <a:r>
              <a:rPr lang="en-US" b="1">
                <a:solidFill>
                  <a:schemeClr val="bg2"/>
                </a:solidFill>
                <a:latin typeface="Century Gothic" pitchFamily="34" charset="0"/>
              </a:rPr>
              <a:t>We will show you the way to success</a:t>
            </a:r>
          </a:p>
        </p:txBody>
      </p:sp>
      <p:sp>
        <p:nvSpPr>
          <p:cNvPr id="2061" name="Text Box 13"/>
          <p:cNvSpPr txBox="1">
            <a:spLocks noChangeArrowheads="1"/>
          </p:cNvSpPr>
          <p:nvPr/>
        </p:nvSpPr>
        <p:spPr bwMode="auto">
          <a:xfrm>
            <a:off x="2246313" y="5670550"/>
            <a:ext cx="5554662" cy="366713"/>
          </a:xfrm>
          <a:prstGeom prst="rect">
            <a:avLst/>
          </a:prstGeom>
          <a:noFill/>
          <a:ln w="9525">
            <a:noFill/>
            <a:miter lim="800000"/>
            <a:headEnd/>
            <a:tailEnd/>
          </a:ln>
        </p:spPr>
        <p:txBody>
          <a:bodyPr wrap="none">
            <a:spAutoFit/>
          </a:bodyPr>
          <a:lstStyle/>
          <a:p>
            <a:r>
              <a:rPr lang="en-US" b="1">
                <a:solidFill>
                  <a:schemeClr val="bg2"/>
                </a:solidFill>
                <a:latin typeface="Century Gothic" pitchFamily="34" charset="0"/>
              </a:rPr>
              <a:t>We Will show you how to build your organization </a:t>
            </a:r>
          </a:p>
        </p:txBody>
      </p:sp>
      <p:sp>
        <p:nvSpPr>
          <p:cNvPr id="10" name="TextBox 9"/>
          <p:cNvSpPr txBox="1">
            <a:spLocks noChangeArrowheads="1"/>
          </p:cNvSpPr>
          <p:nvPr/>
        </p:nvSpPr>
        <p:spPr bwMode="auto">
          <a:xfrm>
            <a:off x="0" y="3124200"/>
            <a:ext cx="8382000" cy="1200150"/>
          </a:xfrm>
          <a:prstGeom prst="rect">
            <a:avLst/>
          </a:prstGeom>
          <a:noFill/>
          <a:ln w="9525">
            <a:noFill/>
            <a:miter lim="800000"/>
            <a:headEnd/>
            <a:tailEnd/>
          </a:ln>
        </p:spPr>
        <p:txBody>
          <a:bodyPr>
            <a:spAutoFit/>
          </a:bodyPr>
          <a:lstStyle/>
          <a:p>
            <a:pPr algn="ctr"/>
            <a:r>
              <a:rPr lang="en-US" sz="3600" b="1">
                <a:solidFill>
                  <a:srgbClr val="C00000"/>
                </a:solidFill>
              </a:rPr>
              <a:t>SKOPOS Offerings, Initiatives, Roles &amp; Responsibilities</a:t>
            </a:r>
            <a:endParaRPr lang="ar-EG" sz="3600" b="1"/>
          </a:p>
        </p:txBody>
      </p:sp>
      <p:sp>
        <p:nvSpPr>
          <p:cNvPr id="11" name="TextBox 10"/>
          <p:cNvSpPr txBox="1"/>
          <p:nvPr/>
        </p:nvSpPr>
        <p:spPr>
          <a:xfrm>
            <a:off x="381000" y="4876800"/>
            <a:ext cx="2209800" cy="646113"/>
          </a:xfrm>
          <a:prstGeom prst="rect">
            <a:avLst/>
          </a:prstGeom>
          <a:noFill/>
        </p:spPr>
        <p:txBody>
          <a:bodyPr rtlCol="1">
            <a:spAutoFit/>
          </a:bodyPr>
          <a:lstStyle/>
          <a:p>
            <a:pPr>
              <a:defRPr/>
            </a:pPr>
            <a:r>
              <a:rPr lang="en-US" b="1" dirty="0">
                <a:solidFill>
                  <a:schemeClr val="bg1">
                    <a:lumMod val="50000"/>
                  </a:schemeClr>
                </a:solidFill>
              </a:rPr>
              <a:t>December 08</a:t>
            </a:r>
            <a:endParaRPr lang="ar-EG" b="1" dirty="0">
              <a:solidFill>
                <a:schemeClr val="bg1">
                  <a:lumMod val="50000"/>
                </a:schemeClr>
              </a:solidFill>
            </a:endParaRPr>
          </a:p>
          <a:p>
            <a:pPr>
              <a:defRPr/>
            </a:pPr>
            <a:endParaRPr lang="ar-E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randombar(horizontal)">
                                      <p:cBhvr>
                                        <p:cTn id="7" dur="500"/>
                                        <p:tgtEl>
                                          <p:spTgt spid="205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056"/>
                                        </p:tgtEl>
                                        <p:attrNameLst>
                                          <p:attrName>style.visibility</p:attrName>
                                        </p:attrNameLst>
                                      </p:cBhvr>
                                      <p:to>
                                        <p:strVal val="visible"/>
                                      </p:to>
                                    </p:set>
                                    <p:animEffect transition="in" filter="randombar(horizontal)">
                                      <p:cBhvr>
                                        <p:cTn id="11" dur="500"/>
                                        <p:tgtEl>
                                          <p:spTgt spid="2056"/>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059"/>
                                        </p:tgtEl>
                                        <p:attrNameLst>
                                          <p:attrName>style.visibility</p:attrName>
                                        </p:attrNameLst>
                                      </p:cBhvr>
                                      <p:to>
                                        <p:strVal val="visible"/>
                                      </p:to>
                                    </p:set>
                                    <p:animEffect transition="in" filter="randombar(horizontal)">
                                      <p:cBhvr>
                                        <p:cTn id="15" dur="500"/>
                                        <p:tgtEl>
                                          <p:spTgt spid="2059"/>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058"/>
                                        </p:tgtEl>
                                        <p:attrNameLst>
                                          <p:attrName>style.visibility</p:attrName>
                                        </p:attrNameLst>
                                      </p:cBhvr>
                                      <p:to>
                                        <p:strVal val="visible"/>
                                      </p:to>
                                    </p:set>
                                    <p:animEffect transition="in" filter="randombar(horizontal)">
                                      <p:cBhvr>
                                        <p:cTn id="19" dur="500"/>
                                        <p:tgtEl>
                                          <p:spTgt spid="2058"/>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060"/>
                                        </p:tgtEl>
                                        <p:attrNameLst>
                                          <p:attrName>style.visibility</p:attrName>
                                        </p:attrNameLst>
                                      </p:cBhvr>
                                      <p:to>
                                        <p:strVal val="visible"/>
                                      </p:to>
                                    </p:set>
                                    <p:animEffect transition="in" filter="randombar(horizontal)">
                                      <p:cBhvr>
                                        <p:cTn id="23" dur="500"/>
                                        <p:tgtEl>
                                          <p:spTgt spid="2060"/>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2061"/>
                                        </p:tgtEl>
                                        <p:attrNameLst>
                                          <p:attrName>style.visibility</p:attrName>
                                        </p:attrNameLst>
                                      </p:cBhvr>
                                      <p:to>
                                        <p:strVal val="visible"/>
                                      </p:to>
                                    </p:set>
                                    <p:animEffect transition="in" filter="randombar(horizontal)">
                                      <p:cBhvr>
                                        <p:cTn id="27" dur="500"/>
                                        <p:tgtEl>
                                          <p:spTgt spid="2061"/>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31" dur="500"/>
                                        <p:tgtEl>
                                          <p:spTgt spid="10">
                                            <p:txEl>
                                              <p:pRg st="0" end="0"/>
                                            </p:txEl>
                                          </p:spTgt>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35"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p:bldP spid="2061"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US" smtClean="0"/>
              <a:t>Outline</a:t>
            </a:r>
            <a:endParaRPr lang="ar-EG" smtClean="0"/>
          </a:p>
        </p:txBody>
      </p:sp>
      <p:graphicFrame>
        <p:nvGraphicFramePr>
          <p:cNvPr id="6" name="Content Placeholder 5"/>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CBE97A9A-853B-4978-B909-8AA4AB3D00B7}"/>
                                            </p:graphicEl>
                                          </p:spTgt>
                                        </p:tgtEl>
                                        <p:attrNameLst>
                                          <p:attrName>style.visibility</p:attrName>
                                        </p:attrNameLst>
                                      </p:cBhvr>
                                      <p:to>
                                        <p:strVal val="visible"/>
                                      </p:to>
                                    </p:set>
                                    <p:anim calcmode="lin" valueType="num">
                                      <p:cBhvr additive="base">
                                        <p:cTn id="7" dur="500" fill="hold"/>
                                        <p:tgtEl>
                                          <p:spTgt spid="6">
                                            <p:graphicEl>
                                              <a:dgm id="{CBE97A9A-853B-4978-B909-8AA4AB3D00B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CBE97A9A-853B-4978-B909-8AA4AB3D00B7}"/>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0BED21D4-E505-43AD-816D-FD864BBE1A43}"/>
                                            </p:graphicEl>
                                          </p:spTgt>
                                        </p:tgtEl>
                                        <p:attrNameLst>
                                          <p:attrName>style.visibility</p:attrName>
                                        </p:attrNameLst>
                                      </p:cBhvr>
                                      <p:to>
                                        <p:strVal val="visible"/>
                                      </p:to>
                                    </p:set>
                                    <p:anim calcmode="lin" valueType="num">
                                      <p:cBhvr additive="base">
                                        <p:cTn id="13" dur="500" fill="hold"/>
                                        <p:tgtEl>
                                          <p:spTgt spid="6">
                                            <p:graphicEl>
                                              <a:dgm id="{0BED21D4-E505-43AD-816D-FD864BBE1A43}"/>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0BED21D4-E505-43AD-816D-FD864BBE1A43}"/>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6D6A7EE8-12E9-4FB2-BE1A-19DDA50354C1}"/>
                                            </p:graphicEl>
                                          </p:spTgt>
                                        </p:tgtEl>
                                        <p:attrNameLst>
                                          <p:attrName>style.visibility</p:attrName>
                                        </p:attrNameLst>
                                      </p:cBhvr>
                                      <p:to>
                                        <p:strVal val="visible"/>
                                      </p:to>
                                    </p:set>
                                    <p:anim calcmode="lin" valueType="num">
                                      <p:cBhvr additive="base">
                                        <p:cTn id="19" dur="500" fill="hold"/>
                                        <p:tgtEl>
                                          <p:spTgt spid="6">
                                            <p:graphicEl>
                                              <a:dgm id="{6D6A7EE8-12E9-4FB2-BE1A-19DDA50354C1}"/>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6D6A7EE8-12E9-4FB2-BE1A-19DDA50354C1}"/>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graphicEl>
                                              <a:dgm id="{3CA9FF42-F475-44DF-A616-4F9E10ADB780}"/>
                                            </p:graphicEl>
                                          </p:spTgt>
                                        </p:tgtEl>
                                        <p:attrNameLst>
                                          <p:attrName>style.visibility</p:attrName>
                                        </p:attrNameLst>
                                      </p:cBhvr>
                                      <p:to>
                                        <p:strVal val="visible"/>
                                      </p:to>
                                    </p:set>
                                    <p:anim calcmode="lin" valueType="num">
                                      <p:cBhvr additive="base">
                                        <p:cTn id="25" dur="500" fill="hold"/>
                                        <p:tgtEl>
                                          <p:spTgt spid="6">
                                            <p:graphicEl>
                                              <a:dgm id="{3CA9FF42-F475-44DF-A616-4F9E10ADB780}"/>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3CA9FF42-F475-44DF-A616-4F9E10ADB780}"/>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graphicEl>
                                              <a:dgm id="{729C5DB5-3666-4CAC-A744-B12A1FCFAF92}"/>
                                            </p:graphicEl>
                                          </p:spTgt>
                                        </p:tgtEl>
                                        <p:attrNameLst>
                                          <p:attrName>style.visibility</p:attrName>
                                        </p:attrNameLst>
                                      </p:cBhvr>
                                      <p:to>
                                        <p:strVal val="visible"/>
                                      </p:to>
                                    </p:set>
                                    <p:anim calcmode="lin" valueType="num">
                                      <p:cBhvr additive="base">
                                        <p:cTn id="31" dur="500" fill="hold"/>
                                        <p:tgtEl>
                                          <p:spTgt spid="6">
                                            <p:graphicEl>
                                              <a:dgm id="{729C5DB5-3666-4CAC-A744-B12A1FCFAF92}"/>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729C5DB5-3666-4CAC-A744-B12A1FCFAF92}"/>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graphicEl>
                                              <a:dgm id="{19FF092C-0A84-47B7-9ECA-47345F64D12A}"/>
                                            </p:graphicEl>
                                          </p:spTgt>
                                        </p:tgtEl>
                                        <p:attrNameLst>
                                          <p:attrName>style.visibility</p:attrName>
                                        </p:attrNameLst>
                                      </p:cBhvr>
                                      <p:to>
                                        <p:strVal val="visible"/>
                                      </p:to>
                                    </p:set>
                                    <p:anim calcmode="lin" valueType="num">
                                      <p:cBhvr additive="base">
                                        <p:cTn id="37" dur="500" fill="hold"/>
                                        <p:tgtEl>
                                          <p:spTgt spid="6">
                                            <p:graphicEl>
                                              <a:dgm id="{19FF092C-0A84-47B7-9ECA-47345F64D12A}"/>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graphicEl>
                                              <a:dgm id="{19FF092C-0A84-47B7-9ECA-47345F64D12A}"/>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graphicEl>
                                              <a:dgm id="{1E373E93-DB60-4AD0-B9A6-66C045B9C617}"/>
                                            </p:graphicEl>
                                          </p:spTgt>
                                        </p:tgtEl>
                                        <p:attrNameLst>
                                          <p:attrName>style.visibility</p:attrName>
                                        </p:attrNameLst>
                                      </p:cBhvr>
                                      <p:to>
                                        <p:strVal val="visible"/>
                                      </p:to>
                                    </p:set>
                                    <p:anim calcmode="lin" valueType="num">
                                      <p:cBhvr additive="base">
                                        <p:cTn id="43" dur="500" fill="hold"/>
                                        <p:tgtEl>
                                          <p:spTgt spid="6">
                                            <p:graphicEl>
                                              <a:dgm id="{1E373E93-DB60-4AD0-B9A6-66C045B9C617}"/>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graphicEl>
                                              <a:dgm id="{1E373E93-DB60-4AD0-B9A6-66C045B9C61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mtClean="0"/>
              <a:t>SKOPOS Methodology</a:t>
            </a:r>
            <a:endParaRPr lang="ar-EG" smtClean="0"/>
          </a:p>
        </p:txBody>
      </p:sp>
      <p:graphicFrame>
        <p:nvGraphicFramePr>
          <p:cNvPr id="13" name="Diagram 12"/>
          <p:cNvGraphicFramePr/>
          <p:nvPr/>
        </p:nvGraphicFramePr>
        <p:xfrm>
          <a:off x="0" y="1066800"/>
          <a:ext cx="91440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smtClean="0"/>
              <a:t>SKOPOS Type of Engagement</a:t>
            </a:r>
            <a:endParaRPr lang="ar-EG" smtClean="0"/>
          </a:p>
        </p:txBody>
      </p:sp>
      <p:graphicFrame>
        <p:nvGraphicFramePr>
          <p:cNvPr id="4" name="Content Placeholder 3"/>
          <p:cNvGraphicFramePr>
            <a:graphicFrameLocks noGrp="1"/>
          </p:cNvGraphicFramePr>
          <p:nvPr>
            <p:ph idx="1"/>
          </p:nvPr>
        </p:nvGraphicFramePr>
        <p:xfrm>
          <a:off x="-990600" y="1066800"/>
          <a:ext cx="106680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dgm id="{7E038623-C0CD-47A3-B9D9-B7753547CBA6}"/>
                                            </p:graphicEl>
                                          </p:spTgt>
                                        </p:tgtEl>
                                        <p:attrNameLst>
                                          <p:attrName>style.visibility</p:attrName>
                                        </p:attrNameLst>
                                      </p:cBhvr>
                                      <p:to>
                                        <p:strVal val="visible"/>
                                      </p:to>
                                    </p:set>
                                    <p:anim calcmode="lin" valueType="num">
                                      <p:cBhvr additive="base">
                                        <p:cTn id="7" dur="500" fill="hold"/>
                                        <p:tgtEl>
                                          <p:spTgt spid="4">
                                            <p:graphicEl>
                                              <a:dgm id="{7E038623-C0CD-47A3-B9D9-B7753547CBA6}"/>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dgm id="{7E038623-C0CD-47A3-B9D9-B7753547CBA6}"/>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graphicEl>
                                              <a:dgm id="{7A65F9AD-C59D-4472-BB3F-C4FF7D9D817C}"/>
                                            </p:graphicEl>
                                          </p:spTgt>
                                        </p:tgtEl>
                                        <p:attrNameLst>
                                          <p:attrName>style.visibility</p:attrName>
                                        </p:attrNameLst>
                                      </p:cBhvr>
                                      <p:to>
                                        <p:strVal val="visible"/>
                                      </p:to>
                                    </p:set>
                                    <p:anim calcmode="lin" valueType="num">
                                      <p:cBhvr additive="base">
                                        <p:cTn id="11" dur="500" fill="hold"/>
                                        <p:tgtEl>
                                          <p:spTgt spid="4">
                                            <p:graphicEl>
                                              <a:dgm id="{7A65F9AD-C59D-4472-BB3F-C4FF7D9D817C}"/>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graphicEl>
                                              <a:dgm id="{7A65F9AD-C59D-4472-BB3F-C4FF7D9D817C}"/>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
                                            <p:graphicEl>
                                              <a:dgm id="{ABE746CB-2935-4BEC-82FF-3B330116BB2D}"/>
                                            </p:graphicEl>
                                          </p:spTgt>
                                        </p:tgtEl>
                                        <p:attrNameLst>
                                          <p:attrName>style.visibility</p:attrName>
                                        </p:attrNameLst>
                                      </p:cBhvr>
                                      <p:to>
                                        <p:strVal val="visible"/>
                                      </p:to>
                                    </p:set>
                                    <p:anim calcmode="lin" valueType="num">
                                      <p:cBhvr additive="base">
                                        <p:cTn id="17" dur="500" fill="hold"/>
                                        <p:tgtEl>
                                          <p:spTgt spid="4">
                                            <p:graphicEl>
                                              <a:dgm id="{ABE746CB-2935-4BEC-82FF-3B330116BB2D}"/>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graphicEl>
                                              <a:dgm id="{ABE746CB-2935-4BEC-82FF-3B330116BB2D}"/>
                                            </p:graphic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
                                            <p:graphicEl>
                                              <a:dgm id="{8C8FF388-A535-4DD1-AEB4-57C366BB835B}"/>
                                            </p:graphicEl>
                                          </p:spTgt>
                                        </p:tgtEl>
                                        <p:attrNameLst>
                                          <p:attrName>style.visibility</p:attrName>
                                        </p:attrNameLst>
                                      </p:cBhvr>
                                      <p:to>
                                        <p:strVal val="visible"/>
                                      </p:to>
                                    </p:set>
                                    <p:anim calcmode="lin" valueType="num">
                                      <p:cBhvr additive="base">
                                        <p:cTn id="21" dur="500" fill="hold"/>
                                        <p:tgtEl>
                                          <p:spTgt spid="4">
                                            <p:graphicEl>
                                              <a:dgm id="{8C8FF388-A535-4DD1-AEB4-57C366BB835B}"/>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
                                            <p:graphicEl>
                                              <a:dgm id="{8C8FF388-A535-4DD1-AEB4-57C366BB835B}"/>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
                                            <p:graphicEl>
                                              <a:dgm id="{AE1A194A-1A3F-4F19-A9C7-CF92CC794FAE}"/>
                                            </p:graphicEl>
                                          </p:spTgt>
                                        </p:tgtEl>
                                        <p:attrNameLst>
                                          <p:attrName>style.visibility</p:attrName>
                                        </p:attrNameLst>
                                      </p:cBhvr>
                                      <p:to>
                                        <p:strVal val="visible"/>
                                      </p:to>
                                    </p:set>
                                    <p:anim calcmode="lin" valueType="num">
                                      <p:cBhvr additive="base">
                                        <p:cTn id="27" dur="500" fill="hold"/>
                                        <p:tgtEl>
                                          <p:spTgt spid="4">
                                            <p:graphicEl>
                                              <a:dgm id="{AE1A194A-1A3F-4F19-A9C7-CF92CC794FAE}"/>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graphicEl>
                                              <a:dgm id="{AE1A194A-1A3F-4F19-A9C7-CF92CC794FAE}"/>
                                            </p:graphic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
                                            <p:graphicEl>
                                              <a:dgm id="{2B910A39-3C89-4265-8948-E6D537DBE320}"/>
                                            </p:graphicEl>
                                          </p:spTgt>
                                        </p:tgtEl>
                                        <p:attrNameLst>
                                          <p:attrName>style.visibility</p:attrName>
                                        </p:attrNameLst>
                                      </p:cBhvr>
                                      <p:to>
                                        <p:strVal val="visible"/>
                                      </p:to>
                                    </p:set>
                                    <p:anim calcmode="lin" valueType="num">
                                      <p:cBhvr additive="base">
                                        <p:cTn id="31" dur="500" fill="hold"/>
                                        <p:tgtEl>
                                          <p:spTgt spid="4">
                                            <p:graphicEl>
                                              <a:dgm id="{2B910A39-3C89-4265-8948-E6D537DBE320}"/>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graphicEl>
                                              <a:dgm id="{2B910A39-3C89-4265-8948-E6D537DBE320}"/>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graphicEl>
                                              <a:dgm id="{C4AE87D8-6656-44B0-8863-FE5FD64453CA}"/>
                                            </p:graphicEl>
                                          </p:spTgt>
                                        </p:tgtEl>
                                        <p:attrNameLst>
                                          <p:attrName>style.visibility</p:attrName>
                                        </p:attrNameLst>
                                      </p:cBhvr>
                                      <p:to>
                                        <p:strVal val="visible"/>
                                      </p:to>
                                    </p:set>
                                    <p:anim calcmode="lin" valueType="num">
                                      <p:cBhvr additive="base">
                                        <p:cTn id="37" dur="500" fill="hold"/>
                                        <p:tgtEl>
                                          <p:spTgt spid="4">
                                            <p:graphicEl>
                                              <a:dgm id="{C4AE87D8-6656-44B0-8863-FE5FD64453CA}"/>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graphicEl>
                                              <a:dgm id="{C4AE87D8-6656-44B0-8863-FE5FD64453CA}"/>
                                            </p:graphic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4">
                                            <p:graphicEl>
                                              <a:dgm id="{B2158B57-379B-4DBA-9243-0C7FC2DE0E46}"/>
                                            </p:graphicEl>
                                          </p:spTgt>
                                        </p:tgtEl>
                                        <p:attrNameLst>
                                          <p:attrName>style.visibility</p:attrName>
                                        </p:attrNameLst>
                                      </p:cBhvr>
                                      <p:to>
                                        <p:strVal val="visible"/>
                                      </p:to>
                                    </p:set>
                                    <p:anim calcmode="lin" valueType="num">
                                      <p:cBhvr additive="base">
                                        <p:cTn id="41" dur="500" fill="hold"/>
                                        <p:tgtEl>
                                          <p:spTgt spid="4">
                                            <p:graphicEl>
                                              <a:dgm id="{B2158B57-379B-4DBA-9243-0C7FC2DE0E46}"/>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
                                            <p:graphicEl>
                                              <a:dgm id="{B2158B57-379B-4DBA-9243-0C7FC2DE0E46}"/>
                                            </p:graphic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
                                            <p:graphicEl>
                                              <a:dgm id="{A71B4936-9B58-4AD6-AE29-1E318BE5844D}"/>
                                            </p:graphicEl>
                                          </p:spTgt>
                                        </p:tgtEl>
                                        <p:attrNameLst>
                                          <p:attrName>style.visibility</p:attrName>
                                        </p:attrNameLst>
                                      </p:cBhvr>
                                      <p:to>
                                        <p:strVal val="visible"/>
                                      </p:to>
                                    </p:set>
                                    <p:anim calcmode="lin" valueType="num">
                                      <p:cBhvr additive="base">
                                        <p:cTn id="47" dur="500" fill="hold"/>
                                        <p:tgtEl>
                                          <p:spTgt spid="4">
                                            <p:graphicEl>
                                              <a:dgm id="{A71B4936-9B58-4AD6-AE29-1E318BE5844D}"/>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
                                            <p:graphicEl>
                                              <a:dgm id="{A71B4936-9B58-4AD6-AE29-1E318BE5844D}"/>
                                            </p:graphic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
                                            <p:graphicEl>
                                              <a:dgm id="{CB1D3C05-69E2-487C-9437-4444577C353E}"/>
                                            </p:graphicEl>
                                          </p:spTgt>
                                        </p:tgtEl>
                                        <p:attrNameLst>
                                          <p:attrName>style.visibility</p:attrName>
                                        </p:attrNameLst>
                                      </p:cBhvr>
                                      <p:to>
                                        <p:strVal val="visible"/>
                                      </p:to>
                                    </p:set>
                                    <p:anim calcmode="lin" valueType="num">
                                      <p:cBhvr additive="base">
                                        <p:cTn id="51" dur="500" fill="hold"/>
                                        <p:tgtEl>
                                          <p:spTgt spid="4">
                                            <p:graphicEl>
                                              <a:dgm id="{CB1D3C05-69E2-487C-9437-4444577C353E}"/>
                                            </p:graphic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4">
                                            <p:graphicEl>
                                              <a:dgm id="{CB1D3C05-69E2-487C-9437-4444577C353E}"/>
                                            </p:graphic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4">
                                            <p:graphicEl>
                                              <a:dgm id="{2057ACED-4565-453A-B336-B8DD9CE527D3}"/>
                                            </p:graphicEl>
                                          </p:spTgt>
                                        </p:tgtEl>
                                        <p:attrNameLst>
                                          <p:attrName>style.visibility</p:attrName>
                                        </p:attrNameLst>
                                      </p:cBhvr>
                                      <p:to>
                                        <p:strVal val="visible"/>
                                      </p:to>
                                    </p:set>
                                    <p:anim calcmode="lin" valueType="num">
                                      <p:cBhvr additive="base">
                                        <p:cTn id="57" dur="500" fill="hold"/>
                                        <p:tgtEl>
                                          <p:spTgt spid="4">
                                            <p:graphicEl>
                                              <a:dgm id="{2057ACED-4565-453A-B336-B8DD9CE527D3}"/>
                                            </p:graphic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4">
                                            <p:graphicEl>
                                              <a:dgm id="{2057ACED-4565-453A-B336-B8DD9CE527D3}"/>
                                            </p:graphicEl>
                                          </p:spTgt>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4">
                                            <p:graphicEl>
                                              <a:dgm id="{B2FE9E35-9638-4BCC-8667-F65F68E6BB96}"/>
                                            </p:graphicEl>
                                          </p:spTgt>
                                        </p:tgtEl>
                                        <p:attrNameLst>
                                          <p:attrName>style.visibility</p:attrName>
                                        </p:attrNameLst>
                                      </p:cBhvr>
                                      <p:to>
                                        <p:strVal val="visible"/>
                                      </p:to>
                                    </p:set>
                                    <p:anim calcmode="lin" valueType="num">
                                      <p:cBhvr additive="base">
                                        <p:cTn id="61" dur="500" fill="hold"/>
                                        <p:tgtEl>
                                          <p:spTgt spid="4">
                                            <p:graphicEl>
                                              <a:dgm id="{B2FE9E35-9638-4BCC-8667-F65F68E6BB96}"/>
                                            </p:graphic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
                                            <p:graphicEl>
                                              <a:dgm id="{B2FE9E35-9638-4BCC-8667-F65F68E6BB96}"/>
                                            </p:graphic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
                                            <p:graphicEl>
                                              <a:dgm id="{7AAE5D5A-5709-4F03-8904-828195285310}"/>
                                            </p:graphicEl>
                                          </p:spTgt>
                                        </p:tgtEl>
                                        <p:attrNameLst>
                                          <p:attrName>style.visibility</p:attrName>
                                        </p:attrNameLst>
                                      </p:cBhvr>
                                      <p:to>
                                        <p:strVal val="visible"/>
                                      </p:to>
                                    </p:set>
                                    <p:anim calcmode="lin" valueType="num">
                                      <p:cBhvr additive="base">
                                        <p:cTn id="67" dur="500" fill="hold"/>
                                        <p:tgtEl>
                                          <p:spTgt spid="4">
                                            <p:graphicEl>
                                              <a:dgm id="{7AAE5D5A-5709-4F03-8904-828195285310}"/>
                                            </p:graphic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4">
                                            <p:graphicEl>
                                              <a:dgm id="{7AAE5D5A-5709-4F03-8904-828195285310}"/>
                                            </p:graphicEl>
                                          </p:spTgt>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4">
                                            <p:graphicEl>
                                              <a:dgm id="{5D61D423-0CC2-47F5-9181-68489E18A614}"/>
                                            </p:graphicEl>
                                          </p:spTgt>
                                        </p:tgtEl>
                                        <p:attrNameLst>
                                          <p:attrName>style.visibility</p:attrName>
                                        </p:attrNameLst>
                                      </p:cBhvr>
                                      <p:to>
                                        <p:strVal val="visible"/>
                                      </p:to>
                                    </p:set>
                                    <p:anim calcmode="lin" valueType="num">
                                      <p:cBhvr additive="base">
                                        <p:cTn id="71" dur="500" fill="hold"/>
                                        <p:tgtEl>
                                          <p:spTgt spid="4">
                                            <p:graphicEl>
                                              <a:dgm id="{5D61D423-0CC2-47F5-9181-68489E18A614}"/>
                                            </p:graphic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4">
                                            <p:graphicEl>
                                              <a:dgm id="{5D61D423-0CC2-47F5-9181-68489E18A614}"/>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smtClean="0"/>
              <a:t>Why The Collaborative Consultant Model</a:t>
            </a:r>
            <a:endParaRPr lang="ar-EG" smtClean="0"/>
          </a:p>
        </p:txBody>
      </p:sp>
      <p:graphicFrame>
        <p:nvGraphicFramePr>
          <p:cNvPr id="4" name="Content Placeholder 3"/>
          <p:cNvGraphicFramePr>
            <a:graphicFrameLocks noGrp="1"/>
          </p:cNvGraphicFramePr>
          <p:nvPr>
            <p:ph idx="1"/>
          </p:nvPr>
        </p:nvGraphicFramePr>
        <p:xfrm>
          <a:off x="0" y="1295400"/>
          <a:ext cx="91440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FC6C72D4-863C-4C6E-B484-0CA5F1C78001}"/>
                                            </p:graphicEl>
                                          </p:spTgt>
                                        </p:tgtEl>
                                        <p:attrNameLst>
                                          <p:attrName>style.visibility</p:attrName>
                                        </p:attrNameLst>
                                      </p:cBhvr>
                                      <p:to>
                                        <p:strVal val="visible"/>
                                      </p:to>
                                    </p:set>
                                    <p:anim calcmode="lin" valueType="num">
                                      <p:cBhvr additive="base">
                                        <p:cTn id="7" dur="500" fill="hold"/>
                                        <p:tgtEl>
                                          <p:spTgt spid="4">
                                            <p:graphicEl>
                                              <a:dgm id="{FC6C72D4-863C-4C6E-B484-0CA5F1C78001}"/>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FC6C72D4-863C-4C6E-B484-0CA5F1C78001}"/>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7B05F63A-3208-434C-B579-E0CFF6A1FC91}"/>
                                            </p:graphicEl>
                                          </p:spTgt>
                                        </p:tgtEl>
                                        <p:attrNameLst>
                                          <p:attrName>style.visibility</p:attrName>
                                        </p:attrNameLst>
                                      </p:cBhvr>
                                      <p:to>
                                        <p:strVal val="visible"/>
                                      </p:to>
                                    </p:set>
                                    <p:anim calcmode="lin" valueType="num">
                                      <p:cBhvr additive="base">
                                        <p:cTn id="11" dur="500" fill="hold"/>
                                        <p:tgtEl>
                                          <p:spTgt spid="4">
                                            <p:graphicEl>
                                              <a:dgm id="{7B05F63A-3208-434C-B579-E0CFF6A1FC91}"/>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7B05F63A-3208-434C-B579-E0CFF6A1FC91}"/>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graphicEl>
                                              <a:dgm id="{16BB2629-4539-4A98-9155-87465B17EAF0}"/>
                                            </p:graphicEl>
                                          </p:spTgt>
                                        </p:tgtEl>
                                        <p:attrNameLst>
                                          <p:attrName>style.visibility</p:attrName>
                                        </p:attrNameLst>
                                      </p:cBhvr>
                                      <p:to>
                                        <p:strVal val="visible"/>
                                      </p:to>
                                    </p:set>
                                    <p:anim calcmode="lin" valueType="num">
                                      <p:cBhvr additive="base">
                                        <p:cTn id="17" dur="500" fill="hold"/>
                                        <p:tgtEl>
                                          <p:spTgt spid="4">
                                            <p:graphicEl>
                                              <a:dgm id="{16BB2629-4539-4A98-9155-87465B17EAF0}"/>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16BB2629-4539-4A98-9155-87465B17EAF0}"/>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graphicEl>
                                              <a:dgm id="{7D2E48DB-BF21-4C29-B0E8-421EB4CE62FC}"/>
                                            </p:graphicEl>
                                          </p:spTgt>
                                        </p:tgtEl>
                                        <p:attrNameLst>
                                          <p:attrName>style.visibility</p:attrName>
                                        </p:attrNameLst>
                                      </p:cBhvr>
                                      <p:to>
                                        <p:strVal val="visible"/>
                                      </p:to>
                                    </p:set>
                                    <p:anim calcmode="lin" valueType="num">
                                      <p:cBhvr additive="base">
                                        <p:cTn id="21" dur="500" fill="hold"/>
                                        <p:tgtEl>
                                          <p:spTgt spid="4">
                                            <p:graphicEl>
                                              <a:dgm id="{7D2E48DB-BF21-4C29-B0E8-421EB4CE62FC}"/>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graphicEl>
                                              <a:dgm id="{7D2E48DB-BF21-4C29-B0E8-421EB4CE62F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US" smtClean="0"/>
              <a:t>Who Are Our Clients?</a:t>
            </a:r>
            <a:endParaRPr lang="ar-EG" smtClean="0"/>
          </a:p>
        </p:txBody>
      </p:sp>
      <p:sp>
        <p:nvSpPr>
          <p:cNvPr id="4" name="Rectangle 12"/>
          <p:cNvSpPr>
            <a:spLocks noChangeArrowheads="1"/>
          </p:cNvSpPr>
          <p:nvPr/>
        </p:nvSpPr>
        <p:spPr bwMode="auto">
          <a:xfrm>
            <a:off x="381000" y="1489075"/>
            <a:ext cx="8191500" cy="720725"/>
          </a:xfrm>
          <a:prstGeom prst="rect">
            <a:avLst/>
          </a:prstGeom>
          <a:solidFill>
            <a:schemeClr val="bg1"/>
          </a:solidFill>
          <a:ln w="12700">
            <a:solidFill>
              <a:schemeClr val="tx1"/>
            </a:solidFill>
            <a:miter lim="800000"/>
            <a:headEnd/>
            <a:tailEnd/>
          </a:ln>
          <a:effectLst>
            <a:outerShdw dist="35921" dir="2700000" algn="ctr" rotWithShape="0">
              <a:schemeClr val="tx1"/>
            </a:outerShdw>
          </a:effectLst>
        </p:spPr>
        <p:txBody>
          <a:bodyPr lIns="36000" tIns="36000" rIns="36000" bIns="36000" anchor="ctr"/>
          <a:lstStyle/>
          <a:p>
            <a:pPr algn="ctr">
              <a:defRPr/>
            </a:pPr>
            <a:r>
              <a:rPr lang="en-US" sz="2000" b="1" dirty="0"/>
              <a:t>Large Companies Interested In </a:t>
            </a:r>
            <a:r>
              <a:rPr lang="en-US" sz="2000" b="1" dirty="0">
                <a:solidFill>
                  <a:srgbClr val="FF0000"/>
                </a:solidFill>
              </a:rPr>
              <a:t>Culture Change</a:t>
            </a:r>
          </a:p>
        </p:txBody>
      </p:sp>
      <p:sp>
        <p:nvSpPr>
          <p:cNvPr id="5" name="Rectangle 17"/>
          <p:cNvSpPr>
            <a:spLocks noChangeArrowheads="1"/>
          </p:cNvSpPr>
          <p:nvPr/>
        </p:nvSpPr>
        <p:spPr bwMode="auto">
          <a:xfrm>
            <a:off x="381000" y="2327275"/>
            <a:ext cx="8191500" cy="720725"/>
          </a:xfrm>
          <a:prstGeom prst="rect">
            <a:avLst/>
          </a:prstGeom>
          <a:solidFill>
            <a:schemeClr val="bg1"/>
          </a:solidFill>
          <a:ln w="12700">
            <a:solidFill>
              <a:schemeClr val="tx1"/>
            </a:solidFill>
            <a:miter lim="800000"/>
            <a:headEnd/>
            <a:tailEnd/>
          </a:ln>
          <a:effectLst>
            <a:outerShdw dist="35921" dir="2700000" algn="ctr" rotWithShape="0">
              <a:schemeClr val="tx1"/>
            </a:outerShdw>
          </a:effectLst>
        </p:spPr>
        <p:txBody>
          <a:bodyPr lIns="36000" tIns="36000" rIns="36000" bIns="36000" anchor="ctr"/>
          <a:lstStyle/>
          <a:p>
            <a:pPr algn="ctr">
              <a:defRPr/>
            </a:pPr>
            <a:r>
              <a:rPr lang="en-US" sz="2000" b="1" dirty="0"/>
              <a:t>Large Companies Understanding The Effect Of </a:t>
            </a:r>
            <a:r>
              <a:rPr lang="en-US" sz="2000" b="1" dirty="0">
                <a:solidFill>
                  <a:srgbClr val="FF0000"/>
                </a:solidFill>
              </a:rPr>
              <a:t>OD</a:t>
            </a:r>
            <a:r>
              <a:rPr lang="en-US" sz="2000" b="1" dirty="0"/>
              <a:t> On Their </a:t>
            </a:r>
            <a:r>
              <a:rPr lang="en-US" sz="2000" b="1" dirty="0">
                <a:solidFill>
                  <a:srgbClr val="FF0000"/>
                </a:solidFill>
              </a:rPr>
              <a:t>Human Capital</a:t>
            </a:r>
          </a:p>
        </p:txBody>
      </p:sp>
      <p:sp>
        <p:nvSpPr>
          <p:cNvPr id="6" name="Rectangle 18"/>
          <p:cNvSpPr>
            <a:spLocks noChangeArrowheads="1"/>
          </p:cNvSpPr>
          <p:nvPr/>
        </p:nvSpPr>
        <p:spPr bwMode="auto">
          <a:xfrm>
            <a:off x="381000" y="3165475"/>
            <a:ext cx="8191500" cy="720725"/>
          </a:xfrm>
          <a:prstGeom prst="rect">
            <a:avLst/>
          </a:prstGeom>
          <a:solidFill>
            <a:schemeClr val="bg1"/>
          </a:solidFill>
          <a:ln w="12700">
            <a:solidFill>
              <a:schemeClr val="tx1"/>
            </a:solidFill>
            <a:miter lim="800000"/>
            <a:headEnd/>
            <a:tailEnd/>
          </a:ln>
          <a:effectLst>
            <a:outerShdw dist="35921" dir="2700000" algn="ctr" rotWithShape="0">
              <a:schemeClr val="tx1"/>
            </a:outerShdw>
          </a:effectLst>
        </p:spPr>
        <p:txBody>
          <a:bodyPr lIns="36000" tIns="36000" rIns="36000" bIns="36000" anchor="ctr"/>
          <a:lstStyle/>
          <a:p>
            <a:pPr algn="ctr">
              <a:defRPr/>
            </a:pPr>
            <a:r>
              <a:rPr lang="en-US" sz="2000" b="1" dirty="0"/>
              <a:t>Large Organization With An </a:t>
            </a:r>
            <a:r>
              <a:rPr lang="en-US" sz="2000" b="1" dirty="0">
                <a:solidFill>
                  <a:srgbClr val="FF0000"/>
                </a:solidFill>
              </a:rPr>
              <a:t>Overall Change Program </a:t>
            </a:r>
            <a:r>
              <a:rPr lang="en-US" sz="2000" b="1" dirty="0"/>
              <a:t>Led By An </a:t>
            </a:r>
            <a:r>
              <a:rPr lang="en-US" sz="2000" b="1" dirty="0">
                <a:solidFill>
                  <a:srgbClr val="FF0000"/>
                </a:solidFill>
              </a:rPr>
              <a:t>Entrepreneur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smtClean="0"/>
              <a:t>SKOPOS Geographical Spread</a:t>
            </a:r>
            <a:endParaRPr lang="ar-EG" smtClean="0"/>
          </a:p>
        </p:txBody>
      </p:sp>
      <p:sp>
        <p:nvSpPr>
          <p:cNvPr id="130051" name="Freeform 6"/>
          <p:cNvSpPr>
            <a:spLocks/>
          </p:cNvSpPr>
          <p:nvPr/>
        </p:nvSpPr>
        <p:spPr bwMode="auto">
          <a:xfrm>
            <a:off x="1843088" y="1863725"/>
            <a:ext cx="1665287" cy="1262063"/>
          </a:xfrm>
          <a:custGeom>
            <a:avLst/>
            <a:gdLst>
              <a:gd name="T0" fmla="*/ 0 w 356"/>
              <a:gd name="T1" fmla="*/ 2147483647 h 340"/>
              <a:gd name="T2" fmla="*/ 0 w 356"/>
              <a:gd name="T3" fmla="*/ 2147483647 h 340"/>
              <a:gd name="T4" fmla="*/ 2147483647 w 356"/>
              <a:gd name="T5" fmla="*/ 2147483647 h 340"/>
              <a:gd name="T6" fmla="*/ 2147483647 w 356"/>
              <a:gd name="T7" fmla="*/ 2147483647 h 340"/>
              <a:gd name="T8" fmla="*/ 2147483647 w 356"/>
              <a:gd name="T9" fmla="*/ 2147483647 h 340"/>
              <a:gd name="T10" fmla="*/ 2147483647 w 356"/>
              <a:gd name="T11" fmla="*/ 2147483647 h 340"/>
              <a:gd name="T12" fmla="*/ 2147483647 w 356"/>
              <a:gd name="T13" fmla="*/ 2147483647 h 340"/>
              <a:gd name="T14" fmla="*/ 2147483647 w 356"/>
              <a:gd name="T15" fmla="*/ 2147483647 h 340"/>
              <a:gd name="T16" fmla="*/ 2147483647 w 356"/>
              <a:gd name="T17" fmla="*/ 2147483647 h 340"/>
              <a:gd name="T18" fmla="*/ 2147483647 w 356"/>
              <a:gd name="T19" fmla="*/ 2147483647 h 340"/>
              <a:gd name="T20" fmla="*/ 2147483647 w 356"/>
              <a:gd name="T21" fmla="*/ 2147483647 h 340"/>
              <a:gd name="T22" fmla="*/ 2147483647 w 356"/>
              <a:gd name="T23" fmla="*/ 2147483647 h 340"/>
              <a:gd name="T24" fmla="*/ 2147483647 w 356"/>
              <a:gd name="T25" fmla="*/ 2147483647 h 340"/>
              <a:gd name="T26" fmla="*/ 2147483647 w 356"/>
              <a:gd name="T27" fmla="*/ 2147483647 h 340"/>
              <a:gd name="T28" fmla="*/ 2147483647 w 356"/>
              <a:gd name="T29" fmla="*/ 0 h 340"/>
              <a:gd name="T30" fmla="*/ 2147483647 w 356"/>
              <a:gd name="T31" fmla="*/ 2147483647 h 340"/>
              <a:gd name="T32" fmla="*/ 2147483647 w 356"/>
              <a:gd name="T33" fmla="*/ 2147483647 h 340"/>
              <a:gd name="T34" fmla="*/ 2147483647 w 356"/>
              <a:gd name="T35" fmla="*/ 2147483647 h 340"/>
              <a:gd name="T36" fmla="*/ 2147483647 w 356"/>
              <a:gd name="T37" fmla="*/ 2147483647 h 340"/>
              <a:gd name="T38" fmla="*/ 2147483647 w 356"/>
              <a:gd name="T39" fmla="*/ 2147483647 h 340"/>
              <a:gd name="T40" fmla="*/ 2147483647 w 356"/>
              <a:gd name="T41" fmla="*/ 2147483647 h 340"/>
              <a:gd name="T42" fmla="*/ 2147483647 w 356"/>
              <a:gd name="T43" fmla="*/ 2147483647 h 340"/>
              <a:gd name="T44" fmla="*/ 0 w 356"/>
              <a:gd name="T45" fmla="*/ 2147483647 h 340"/>
              <a:gd name="T46" fmla="*/ 0 w 356"/>
              <a:gd name="T47" fmla="*/ 2147483647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6"/>
              <a:gd name="T73" fmla="*/ 0 h 340"/>
              <a:gd name="T74" fmla="*/ 356 w 356"/>
              <a:gd name="T75" fmla="*/ 340 h 3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6" h="340">
                <a:moveTo>
                  <a:pt x="0" y="180"/>
                </a:moveTo>
                <a:lnTo>
                  <a:pt x="0" y="180"/>
                </a:lnTo>
                <a:lnTo>
                  <a:pt x="1" y="187"/>
                </a:lnTo>
                <a:lnTo>
                  <a:pt x="65" y="229"/>
                </a:lnTo>
                <a:lnTo>
                  <a:pt x="207" y="323"/>
                </a:lnTo>
                <a:lnTo>
                  <a:pt x="208" y="339"/>
                </a:lnTo>
                <a:lnTo>
                  <a:pt x="221" y="337"/>
                </a:lnTo>
                <a:lnTo>
                  <a:pt x="249" y="329"/>
                </a:lnTo>
                <a:lnTo>
                  <a:pt x="355" y="257"/>
                </a:lnTo>
                <a:lnTo>
                  <a:pt x="314" y="208"/>
                </a:lnTo>
                <a:lnTo>
                  <a:pt x="315" y="130"/>
                </a:lnTo>
                <a:lnTo>
                  <a:pt x="309" y="94"/>
                </a:lnTo>
                <a:lnTo>
                  <a:pt x="280" y="60"/>
                </a:lnTo>
                <a:lnTo>
                  <a:pt x="295" y="48"/>
                </a:lnTo>
                <a:lnTo>
                  <a:pt x="302" y="0"/>
                </a:lnTo>
                <a:lnTo>
                  <a:pt x="177" y="8"/>
                </a:lnTo>
                <a:lnTo>
                  <a:pt x="112" y="36"/>
                </a:lnTo>
                <a:lnTo>
                  <a:pt x="128" y="93"/>
                </a:lnTo>
                <a:lnTo>
                  <a:pt x="101" y="94"/>
                </a:lnTo>
                <a:lnTo>
                  <a:pt x="85" y="101"/>
                </a:lnTo>
                <a:lnTo>
                  <a:pt x="88" y="117"/>
                </a:lnTo>
                <a:lnTo>
                  <a:pt x="8" y="151"/>
                </a:lnTo>
                <a:lnTo>
                  <a:pt x="0" y="180"/>
                </a:lnTo>
              </a:path>
            </a:pathLst>
          </a:custGeom>
          <a:solidFill>
            <a:schemeClr val="bg1"/>
          </a:solidFill>
          <a:ln w="9144">
            <a:solidFill>
              <a:srgbClr val="000080"/>
            </a:solidFill>
            <a:round/>
            <a:headEnd/>
            <a:tailEnd/>
          </a:ln>
        </p:spPr>
        <p:txBody>
          <a:bodyPr lIns="0" tIns="0" rIns="0" bIns="0"/>
          <a:lstStyle/>
          <a:p>
            <a:endParaRPr lang="ar-EG"/>
          </a:p>
        </p:txBody>
      </p:sp>
      <p:sp>
        <p:nvSpPr>
          <p:cNvPr id="130052" name="Freeform 27"/>
          <p:cNvSpPr>
            <a:spLocks/>
          </p:cNvSpPr>
          <p:nvPr/>
        </p:nvSpPr>
        <p:spPr bwMode="auto">
          <a:xfrm>
            <a:off x="6145213" y="1654175"/>
            <a:ext cx="1568450" cy="1068388"/>
          </a:xfrm>
          <a:custGeom>
            <a:avLst/>
            <a:gdLst>
              <a:gd name="T0" fmla="*/ 0 w 335"/>
              <a:gd name="T1" fmla="*/ 2147483647 h 288"/>
              <a:gd name="T2" fmla="*/ 0 w 335"/>
              <a:gd name="T3" fmla="*/ 2147483647 h 288"/>
              <a:gd name="T4" fmla="*/ 2147483647 w 335"/>
              <a:gd name="T5" fmla="*/ 0 h 288"/>
              <a:gd name="T6" fmla="*/ 2147483647 w 335"/>
              <a:gd name="T7" fmla="*/ 2147483647 h 288"/>
              <a:gd name="T8" fmla="*/ 2147483647 w 335"/>
              <a:gd name="T9" fmla="*/ 2147483647 h 288"/>
              <a:gd name="T10" fmla="*/ 2147483647 w 335"/>
              <a:gd name="T11" fmla="*/ 2147483647 h 288"/>
              <a:gd name="T12" fmla="*/ 2147483647 w 335"/>
              <a:gd name="T13" fmla="*/ 2147483647 h 288"/>
              <a:gd name="T14" fmla="*/ 2147483647 w 335"/>
              <a:gd name="T15" fmla="*/ 2147483647 h 288"/>
              <a:gd name="T16" fmla="*/ 2147483647 w 335"/>
              <a:gd name="T17" fmla="*/ 2147483647 h 288"/>
              <a:gd name="T18" fmla="*/ 2147483647 w 335"/>
              <a:gd name="T19" fmla="*/ 2147483647 h 288"/>
              <a:gd name="T20" fmla="*/ 2147483647 w 335"/>
              <a:gd name="T21" fmla="*/ 2147483647 h 288"/>
              <a:gd name="T22" fmla="*/ 2147483647 w 335"/>
              <a:gd name="T23" fmla="*/ 2147483647 h 288"/>
              <a:gd name="T24" fmla="*/ 2147483647 w 335"/>
              <a:gd name="T25" fmla="*/ 2147483647 h 288"/>
              <a:gd name="T26" fmla="*/ 2147483647 w 335"/>
              <a:gd name="T27" fmla="*/ 2147483647 h 288"/>
              <a:gd name="T28" fmla="*/ 2147483647 w 335"/>
              <a:gd name="T29" fmla="*/ 2147483647 h 288"/>
              <a:gd name="T30" fmla="*/ 2147483647 w 335"/>
              <a:gd name="T31" fmla="*/ 2147483647 h 288"/>
              <a:gd name="T32" fmla="*/ 2147483647 w 335"/>
              <a:gd name="T33" fmla="*/ 2147483647 h 288"/>
              <a:gd name="T34" fmla="*/ 2147483647 w 335"/>
              <a:gd name="T35" fmla="*/ 2147483647 h 288"/>
              <a:gd name="T36" fmla="*/ 2147483647 w 335"/>
              <a:gd name="T37" fmla="*/ 2147483647 h 288"/>
              <a:gd name="T38" fmla="*/ 2147483647 w 335"/>
              <a:gd name="T39" fmla="*/ 2147483647 h 288"/>
              <a:gd name="T40" fmla="*/ 2147483647 w 335"/>
              <a:gd name="T41" fmla="*/ 2147483647 h 288"/>
              <a:gd name="T42" fmla="*/ 2147483647 w 335"/>
              <a:gd name="T43" fmla="*/ 2147483647 h 288"/>
              <a:gd name="T44" fmla="*/ 2147483647 w 335"/>
              <a:gd name="T45" fmla="*/ 2147483647 h 288"/>
              <a:gd name="T46" fmla="*/ 2147483647 w 335"/>
              <a:gd name="T47" fmla="*/ 2147483647 h 288"/>
              <a:gd name="T48" fmla="*/ 2147483647 w 335"/>
              <a:gd name="T49" fmla="*/ 2147483647 h 288"/>
              <a:gd name="T50" fmla="*/ 2147483647 w 335"/>
              <a:gd name="T51" fmla="*/ 2147483647 h 288"/>
              <a:gd name="T52" fmla="*/ 2147483647 w 335"/>
              <a:gd name="T53" fmla="*/ 2147483647 h 288"/>
              <a:gd name="T54" fmla="*/ 2147483647 w 335"/>
              <a:gd name="T55" fmla="*/ 2147483647 h 288"/>
              <a:gd name="T56" fmla="*/ 2147483647 w 335"/>
              <a:gd name="T57" fmla="*/ 2147483647 h 288"/>
              <a:gd name="T58" fmla="*/ 2147483647 w 335"/>
              <a:gd name="T59" fmla="*/ 2147483647 h 288"/>
              <a:gd name="T60" fmla="*/ 2147483647 w 335"/>
              <a:gd name="T61" fmla="*/ 2147483647 h 288"/>
              <a:gd name="T62" fmla="*/ 2147483647 w 335"/>
              <a:gd name="T63" fmla="*/ 2147483647 h 288"/>
              <a:gd name="T64" fmla="*/ 0 w 335"/>
              <a:gd name="T65" fmla="*/ 2147483647 h 288"/>
              <a:gd name="T66" fmla="*/ 0 w 335"/>
              <a:gd name="T67" fmla="*/ 2147483647 h 2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5"/>
              <a:gd name="T103" fmla="*/ 0 h 288"/>
              <a:gd name="T104" fmla="*/ 335 w 335"/>
              <a:gd name="T105" fmla="*/ 288 h 2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5" h="288">
                <a:moveTo>
                  <a:pt x="0" y="10"/>
                </a:moveTo>
                <a:lnTo>
                  <a:pt x="0" y="10"/>
                </a:lnTo>
                <a:lnTo>
                  <a:pt x="8" y="0"/>
                </a:lnTo>
                <a:lnTo>
                  <a:pt x="34" y="22"/>
                </a:lnTo>
                <a:lnTo>
                  <a:pt x="65" y="4"/>
                </a:lnTo>
                <a:lnTo>
                  <a:pt x="69" y="21"/>
                </a:lnTo>
                <a:lnTo>
                  <a:pt x="82" y="27"/>
                </a:lnTo>
                <a:lnTo>
                  <a:pt x="86" y="46"/>
                </a:lnTo>
                <a:lnTo>
                  <a:pt x="132" y="66"/>
                </a:lnTo>
                <a:lnTo>
                  <a:pt x="175" y="61"/>
                </a:lnTo>
                <a:lnTo>
                  <a:pt x="172" y="49"/>
                </a:lnTo>
                <a:lnTo>
                  <a:pt x="225" y="31"/>
                </a:lnTo>
                <a:lnTo>
                  <a:pt x="297" y="63"/>
                </a:lnTo>
                <a:lnTo>
                  <a:pt x="300" y="81"/>
                </a:lnTo>
                <a:lnTo>
                  <a:pt x="287" y="114"/>
                </a:lnTo>
                <a:lnTo>
                  <a:pt x="289" y="161"/>
                </a:lnTo>
                <a:lnTo>
                  <a:pt x="307" y="174"/>
                </a:lnTo>
                <a:lnTo>
                  <a:pt x="293" y="198"/>
                </a:lnTo>
                <a:lnTo>
                  <a:pt x="334" y="250"/>
                </a:lnTo>
                <a:lnTo>
                  <a:pt x="306" y="287"/>
                </a:lnTo>
                <a:lnTo>
                  <a:pt x="232" y="275"/>
                </a:lnTo>
                <a:lnTo>
                  <a:pt x="216" y="251"/>
                </a:lnTo>
                <a:lnTo>
                  <a:pt x="164" y="259"/>
                </a:lnTo>
                <a:lnTo>
                  <a:pt x="127" y="236"/>
                </a:lnTo>
                <a:lnTo>
                  <a:pt x="102" y="192"/>
                </a:lnTo>
                <a:lnTo>
                  <a:pt x="82" y="185"/>
                </a:lnTo>
                <a:lnTo>
                  <a:pt x="77" y="194"/>
                </a:lnTo>
                <a:lnTo>
                  <a:pt x="54" y="150"/>
                </a:lnTo>
                <a:lnTo>
                  <a:pt x="21" y="122"/>
                </a:lnTo>
                <a:lnTo>
                  <a:pt x="37" y="81"/>
                </a:lnTo>
                <a:lnTo>
                  <a:pt x="22" y="76"/>
                </a:lnTo>
                <a:lnTo>
                  <a:pt x="10" y="54"/>
                </a:lnTo>
                <a:lnTo>
                  <a:pt x="0" y="10"/>
                </a:lnTo>
              </a:path>
            </a:pathLst>
          </a:custGeom>
          <a:noFill/>
          <a:ln w="9144">
            <a:solidFill>
              <a:srgbClr val="000080"/>
            </a:solidFill>
            <a:round/>
            <a:headEnd/>
            <a:tailEnd/>
          </a:ln>
        </p:spPr>
        <p:txBody>
          <a:bodyPr lIns="0" tIns="0" rIns="0" bIns="0"/>
          <a:lstStyle/>
          <a:p>
            <a:endParaRPr lang="ar-EG"/>
          </a:p>
        </p:txBody>
      </p:sp>
      <p:sp>
        <p:nvSpPr>
          <p:cNvPr id="130053" name="Freeform 28"/>
          <p:cNvSpPr>
            <a:spLocks/>
          </p:cNvSpPr>
          <p:nvPr/>
        </p:nvSpPr>
        <p:spPr bwMode="auto">
          <a:xfrm>
            <a:off x="5692775" y="1852613"/>
            <a:ext cx="819150" cy="596900"/>
          </a:xfrm>
          <a:custGeom>
            <a:avLst/>
            <a:gdLst>
              <a:gd name="T0" fmla="*/ 0 w 175"/>
              <a:gd name="T1" fmla="*/ 2147483647 h 160"/>
              <a:gd name="T2" fmla="*/ 0 w 175"/>
              <a:gd name="T3" fmla="*/ 2147483647 h 160"/>
              <a:gd name="T4" fmla="*/ 2147483647 w 175"/>
              <a:gd name="T5" fmla="*/ 2147483647 h 160"/>
              <a:gd name="T6" fmla="*/ 2147483647 w 175"/>
              <a:gd name="T7" fmla="*/ 2147483647 h 160"/>
              <a:gd name="T8" fmla="*/ 2147483647 w 175"/>
              <a:gd name="T9" fmla="*/ 2147483647 h 160"/>
              <a:gd name="T10" fmla="*/ 2147483647 w 175"/>
              <a:gd name="T11" fmla="*/ 2147483647 h 160"/>
              <a:gd name="T12" fmla="*/ 2147483647 w 175"/>
              <a:gd name="T13" fmla="*/ 2147483647 h 160"/>
              <a:gd name="T14" fmla="*/ 2147483647 w 175"/>
              <a:gd name="T15" fmla="*/ 2147483647 h 160"/>
              <a:gd name="T16" fmla="*/ 2147483647 w 175"/>
              <a:gd name="T17" fmla="*/ 2147483647 h 160"/>
              <a:gd name="T18" fmla="*/ 2147483647 w 175"/>
              <a:gd name="T19" fmla="*/ 2147483647 h 160"/>
              <a:gd name="T20" fmla="*/ 2147483647 w 175"/>
              <a:gd name="T21" fmla="*/ 2147483647 h 160"/>
              <a:gd name="T22" fmla="*/ 2147483647 w 175"/>
              <a:gd name="T23" fmla="*/ 2147483647 h 160"/>
              <a:gd name="T24" fmla="*/ 2147483647 w 175"/>
              <a:gd name="T25" fmla="*/ 2147483647 h 160"/>
              <a:gd name="T26" fmla="*/ 2147483647 w 175"/>
              <a:gd name="T27" fmla="*/ 0 h 160"/>
              <a:gd name="T28" fmla="*/ 2147483647 w 175"/>
              <a:gd name="T29" fmla="*/ 2147483647 h 160"/>
              <a:gd name="T30" fmla="*/ 2147483647 w 175"/>
              <a:gd name="T31" fmla="*/ 2147483647 h 160"/>
              <a:gd name="T32" fmla="*/ 2147483647 w 175"/>
              <a:gd name="T33" fmla="*/ 2147483647 h 160"/>
              <a:gd name="T34" fmla="*/ 0 w 175"/>
              <a:gd name="T35" fmla="*/ 2147483647 h 160"/>
              <a:gd name="T36" fmla="*/ 0 w 175"/>
              <a:gd name="T37" fmla="*/ 2147483647 h 1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5"/>
              <a:gd name="T58" fmla="*/ 0 h 160"/>
              <a:gd name="T59" fmla="*/ 175 w 175"/>
              <a:gd name="T60" fmla="*/ 160 h 1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5" h="160">
                <a:moveTo>
                  <a:pt x="0" y="77"/>
                </a:moveTo>
                <a:lnTo>
                  <a:pt x="0" y="77"/>
                </a:lnTo>
                <a:lnTo>
                  <a:pt x="9" y="99"/>
                </a:lnTo>
                <a:lnTo>
                  <a:pt x="87" y="135"/>
                </a:lnTo>
                <a:lnTo>
                  <a:pt x="88" y="148"/>
                </a:lnTo>
                <a:lnTo>
                  <a:pt x="106" y="156"/>
                </a:lnTo>
                <a:lnTo>
                  <a:pt x="139" y="159"/>
                </a:lnTo>
                <a:lnTo>
                  <a:pt x="164" y="142"/>
                </a:lnTo>
                <a:lnTo>
                  <a:pt x="174" y="140"/>
                </a:lnTo>
                <a:lnTo>
                  <a:pt x="151" y="96"/>
                </a:lnTo>
                <a:lnTo>
                  <a:pt x="118" y="68"/>
                </a:lnTo>
                <a:lnTo>
                  <a:pt x="134" y="27"/>
                </a:lnTo>
                <a:lnTo>
                  <a:pt x="119" y="22"/>
                </a:lnTo>
                <a:lnTo>
                  <a:pt x="107" y="0"/>
                </a:lnTo>
                <a:lnTo>
                  <a:pt x="69" y="1"/>
                </a:lnTo>
                <a:lnTo>
                  <a:pt x="49" y="16"/>
                </a:lnTo>
                <a:lnTo>
                  <a:pt x="42" y="54"/>
                </a:lnTo>
                <a:lnTo>
                  <a:pt x="0" y="77"/>
                </a:lnTo>
              </a:path>
            </a:pathLst>
          </a:custGeom>
          <a:solidFill>
            <a:srgbClr val="FF0000"/>
          </a:solidFill>
          <a:ln w="9144">
            <a:solidFill>
              <a:srgbClr val="000080"/>
            </a:solidFill>
            <a:round/>
            <a:headEnd/>
            <a:tailEnd/>
          </a:ln>
        </p:spPr>
        <p:txBody>
          <a:bodyPr lIns="0" tIns="0" rIns="0" bIns="0"/>
          <a:lstStyle/>
          <a:p>
            <a:endParaRPr lang="ar-EG"/>
          </a:p>
        </p:txBody>
      </p:sp>
      <p:sp>
        <p:nvSpPr>
          <p:cNvPr id="130054" name="Freeform 33"/>
          <p:cNvSpPr>
            <a:spLocks/>
          </p:cNvSpPr>
          <p:nvPr/>
        </p:nvSpPr>
        <p:spPr bwMode="auto">
          <a:xfrm>
            <a:off x="6788150" y="2740025"/>
            <a:ext cx="630238" cy="561975"/>
          </a:xfrm>
          <a:custGeom>
            <a:avLst/>
            <a:gdLst>
              <a:gd name="T0" fmla="*/ 0 w 134"/>
              <a:gd name="T1" fmla="*/ 2147483647 h 152"/>
              <a:gd name="T2" fmla="*/ 0 w 134"/>
              <a:gd name="T3" fmla="*/ 2147483647 h 152"/>
              <a:gd name="T4" fmla="*/ 2147483647 w 134"/>
              <a:gd name="T5" fmla="*/ 2147483647 h 152"/>
              <a:gd name="T6" fmla="*/ 2147483647 w 134"/>
              <a:gd name="T7" fmla="*/ 2147483647 h 152"/>
              <a:gd name="T8" fmla="*/ 2147483647 w 134"/>
              <a:gd name="T9" fmla="*/ 2147483647 h 152"/>
              <a:gd name="T10" fmla="*/ 2147483647 w 134"/>
              <a:gd name="T11" fmla="*/ 2147483647 h 152"/>
              <a:gd name="T12" fmla="*/ 2147483647 w 134"/>
              <a:gd name="T13" fmla="*/ 2147483647 h 152"/>
              <a:gd name="T14" fmla="*/ 2147483647 w 134"/>
              <a:gd name="T15" fmla="*/ 2147483647 h 152"/>
              <a:gd name="T16" fmla="*/ 2147483647 w 134"/>
              <a:gd name="T17" fmla="*/ 2147483647 h 152"/>
              <a:gd name="T18" fmla="*/ 2147483647 w 134"/>
              <a:gd name="T19" fmla="*/ 0 h 152"/>
              <a:gd name="T20" fmla="*/ 2147483647 w 134"/>
              <a:gd name="T21" fmla="*/ 0 h 152"/>
              <a:gd name="T22" fmla="*/ 2147483647 w 134"/>
              <a:gd name="T23" fmla="*/ 2147483647 h 152"/>
              <a:gd name="T24" fmla="*/ 2147483647 w 134"/>
              <a:gd name="T25" fmla="*/ 2147483647 h 152"/>
              <a:gd name="T26" fmla="*/ 2147483647 w 134"/>
              <a:gd name="T27" fmla="*/ 2147483647 h 152"/>
              <a:gd name="T28" fmla="*/ 2147483647 w 134"/>
              <a:gd name="T29" fmla="*/ 2147483647 h 152"/>
              <a:gd name="T30" fmla="*/ 0 w 134"/>
              <a:gd name="T31" fmla="*/ 2147483647 h 152"/>
              <a:gd name="T32" fmla="*/ 0 w 134"/>
              <a:gd name="T33" fmla="*/ 2147483647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4"/>
              <a:gd name="T52" fmla="*/ 0 h 152"/>
              <a:gd name="T53" fmla="*/ 134 w 134"/>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4" h="152">
                <a:moveTo>
                  <a:pt x="0" y="107"/>
                </a:moveTo>
                <a:lnTo>
                  <a:pt x="0" y="107"/>
                </a:lnTo>
                <a:lnTo>
                  <a:pt x="18" y="151"/>
                </a:lnTo>
                <a:lnTo>
                  <a:pt x="49" y="144"/>
                </a:lnTo>
                <a:lnTo>
                  <a:pt x="99" y="106"/>
                </a:lnTo>
                <a:lnTo>
                  <a:pt x="99" y="88"/>
                </a:lnTo>
                <a:lnTo>
                  <a:pt x="131" y="54"/>
                </a:lnTo>
                <a:lnTo>
                  <a:pt x="133" y="44"/>
                </a:lnTo>
                <a:lnTo>
                  <a:pt x="115" y="25"/>
                </a:lnTo>
                <a:lnTo>
                  <a:pt x="75" y="0"/>
                </a:lnTo>
                <a:lnTo>
                  <a:pt x="63" y="0"/>
                </a:lnTo>
                <a:lnTo>
                  <a:pt x="69" y="13"/>
                </a:lnTo>
                <a:lnTo>
                  <a:pt x="54" y="40"/>
                </a:lnTo>
                <a:lnTo>
                  <a:pt x="63" y="52"/>
                </a:lnTo>
                <a:lnTo>
                  <a:pt x="50" y="89"/>
                </a:lnTo>
                <a:lnTo>
                  <a:pt x="0" y="107"/>
                </a:lnTo>
              </a:path>
            </a:pathLst>
          </a:custGeom>
          <a:solidFill>
            <a:schemeClr val="bg1"/>
          </a:solidFill>
          <a:ln w="9144">
            <a:solidFill>
              <a:srgbClr val="000080"/>
            </a:solidFill>
            <a:round/>
            <a:headEnd/>
            <a:tailEnd/>
          </a:ln>
        </p:spPr>
        <p:txBody>
          <a:bodyPr lIns="0" tIns="0" rIns="0" bIns="0"/>
          <a:lstStyle/>
          <a:p>
            <a:endParaRPr lang="ar-EG"/>
          </a:p>
        </p:txBody>
      </p:sp>
      <p:sp>
        <p:nvSpPr>
          <p:cNvPr id="130055" name="Freeform 45"/>
          <p:cNvSpPr>
            <a:spLocks/>
          </p:cNvSpPr>
          <p:nvPr/>
        </p:nvSpPr>
        <p:spPr bwMode="auto">
          <a:xfrm>
            <a:off x="5375275" y="2220913"/>
            <a:ext cx="1716088" cy="1139825"/>
          </a:xfrm>
          <a:custGeom>
            <a:avLst/>
            <a:gdLst>
              <a:gd name="T0" fmla="*/ 0 w 369"/>
              <a:gd name="T1" fmla="*/ 2147483647 h 308"/>
              <a:gd name="T2" fmla="*/ 0 w 369"/>
              <a:gd name="T3" fmla="*/ 2147483647 h 308"/>
              <a:gd name="T4" fmla="*/ 2147483647 w 369"/>
              <a:gd name="T5" fmla="*/ 2147483647 h 308"/>
              <a:gd name="T6" fmla="*/ 2147483647 w 369"/>
              <a:gd name="T7" fmla="*/ 2147483647 h 308"/>
              <a:gd name="T8" fmla="*/ 2147483647 w 369"/>
              <a:gd name="T9" fmla="*/ 2147483647 h 308"/>
              <a:gd name="T10" fmla="*/ 2147483647 w 369"/>
              <a:gd name="T11" fmla="*/ 2147483647 h 308"/>
              <a:gd name="T12" fmla="*/ 2147483647 w 369"/>
              <a:gd name="T13" fmla="*/ 2147483647 h 308"/>
              <a:gd name="T14" fmla="*/ 2147483647 w 369"/>
              <a:gd name="T15" fmla="*/ 0 h 308"/>
              <a:gd name="T16" fmla="*/ 2147483647 w 369"/>
              <a:gd name="T17" fmla="*/ 2147483647 h 308"/>
              <a:gd name="T18" fmla="*/ 2147483647 w 369"/>
              <a:gd name="T19" fmla="*/ 2147483647 h 308"/>
              <a:gd name="T20" fmla="*/ 2147483647 w 369"/>
              <a:gd name="T21" fmla="*/ 2147483647 h 308"/>
              <a:gd name="T22" fmla="*/ 2147483647 w 369"/>
              <a:gd name="T23" fmla="*/ 2147483647 h 308"/>
              <a:gd name="T24" fmla="*/ 2147483647 w 369"/>
              <a:gd name="T25" fmla="*/ 2147483647 h 308"/>
              <a:gd name="T26" fmla="*/ 2147483647 w 369"/>
              <a:gd name="T27" fmla="*/ 2147483647 h 308"/>
              <a:gd name="T28" fmla="*/ 2147483647 w 369"/>
              <a:gd name="T29" fmla="*/ 2147483647 h 308"/>
              <a:gd name="T30" fmla="*/ 2147483647 w 369"/>
              <a:gd name="T31" fmla="*/ 2147483647 h 308"/>
              <a:gd name="T32" fmla="*/ 2147483647 w 369"/>
              <a:gd name="T33" fmla="*/ 2147483647 h 308"/>
              <a:gd name="T34" fmla="*/ 2147483647 w 369"/>
              <a:gd name="T35" fmla="*/ 2147483647 h 308"/>
              <a:gd name="T36" fmla="*/ 2147483647 w 369"/>
              <a:gd name="T37" fmla="*/ 2147483647 h 308"/>
              <a:gd name="T38" fmla="*/ 2147483647 w 369"/>
              <a:gd name="T39" fmla="*/ 2147483647 h 308"/>
              <a:gd name="T40" fmla="*/ 2147483647 w 369"/>
              <a:gd name="T41" fmla="*/ 2147483647 h 308"/>
              <a:gd name="T42" fmla="*/ 2147483647 w 369"/>
              <a:gd name="T43" fmla="*/ 2147483647 h 308"/>
              <a:gd name="T44" fmla="*/ 2147483647 w 369"/>
              <a:gd name="T45" fmla="*/ 2147483647 h 308"/>
              <a:gd name="T46" fmla="*/ 2147483647 w 369"/>
              <a:gd name="T47" fmla="*/ 2147483647 h 308"/>
              <a:gd name="T48" fmla="*/ 2147483647 w 369"/>
              <a:gd name="T49" fmla="*/ 2147483647 h 308"/>
              <a:gd name="T50" fmla="*/ 2147483647 w 369"/>
              <a:gd name="T51" fmla="*/ 2147483647 h 308"/>
              <a:gd name="T52" fmla="*/ 2147483647 w 369"/>
              <a:gd name="T53" fmla="*/ 2147483647 h 308"/>
              <a:gd name="T54" fmla="*/ 2147483647 w 369"/>
              <a:gd name="T55" fmla="*/ 2147483647 h 308"/>
              <a:gd name="T56" fmla="*/ 2147483647 w 369"/>
              <a:gd name="T57" fmla="*/ 2147483647 h 308"/>
              <a:gd name="T58" fmla="*/ 0 w 369"/>
              <a:gd name="T59" fmla="*/ 2147483647 h 308"/>
              <a:gd name="T60" fmla="*/ 0 w 369"/>
              <a:gd name="T61" fmla="*/ 2147483647 h 3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9"/>
              <a:gd name="T94" fmla="*/ 0 h 308"/>
              <a:gd name="T95" fmla="*/ 369 w 369"/>
              <a:gd name="T96" fmla="*/ 308 h 30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9" h="308">
                <a:moveTo>
                  <a:pt x="0" y="81"/>
                </a:moveTo>
                <a:lnTo>
                  <a:pt x="0" y="81"/>
                </a:lnTo>
                <a:lnTo>
                  <a:pt x="6" y="53"/>
                </a:lnTo>
                <a:lnTo>
                  <a:pt x="24" y="60"/>
                </a:lnTo>
                <a:lnTo>
                  <a:pt x="48" y="43"/>
                </a:lnTo>
                <a:lnTo>
                  <a:pt x="58" y="31"/>
                </a:lnTo>
                <a:lnTo>
                  <a:pt x="39" y="13"/>
                </a:lnTo>
                <a:lnTo>
                  <a:pt x="79" y="0"/>
                </a:lnTo>
                <a:lnTo>
                  <a:pt x="157" y="36"/>
                </a:lnTo>
                <a:lnTo>
                  <a:pt x="158" y="49"/>
                </a:lnTo>
                <a:lnTo>
                  <a:pt x="176" y="57"/>
                </a:lnTo>
                <a:lnTo>
                  <a:pt x="193" y="67"/>
                </a:lnTo>
                <a:lnTo>
                  <a:pt x="209" y="60"/>
                </a:lnTo>
                <a:lnTo>
                  <a:pt x="241" y="69"/>
                </a:lnTo>
                <a:lnTo>
                  <a:pt x="283" y="140"/>
                </a:lnTo>
                <a:lnTo>
                  <a:pt x="288" y="144"/>
                </a:lnTo>
                <a:lnTo>
                  <a:pt x="305" y="172"/>
                </a:lnTo>
                <a:lnTo>
                  <a:pt x="359" y="179"/>
                </a:lnTo>
                <a:lnTo>
                  <a:pt x="368" y="191"/>
                </a:lnTo>
                <a:lnTo>
                  <a:pt x="355" y="228"/>
                </a:lnTo>
                <a:lnTo>
                  <a:pt x="305" y="246"/>
                </a:lnTo>
                <a:lnTo>
                  <a:pt x="248" y="258"/>
                </a:lnTo>
                <a:lnTo>
                  <a:pt x="204" y="307"/>
                </a:lnTo>
                <a:lnTo>
                  <a:pt x="204" y="289"/>
                </a:lnTo>
                <a:lnTo>
                  <a:pt x="172" y="276"/>
                </a:lnTo>
                <a:lnTo>
                  <a:pt x="140" y="292"/>
                </a:lnTo>
                <a:lnTo>
                  <a:pt x="108" y="237"/>
                </a:lnTo>
                <a:lnTo>
                  <a:pt x="82" y="215"/>
                </a:lnTo>
                <a:lnTo>
                  <a:pt x="66" y="157"/>
                </a:lnTo>
                <a:lnTo>
                  <a:pt x="0" y="81"/>
                </a:lnTo>
              </a:path>
            </a:pathLst>
          </a:custGeom>
          <a:solidFill>
            <a:srgbClr val="FF0000"/>
          </a:solidFill>
          <a:ln w="9144">
            <a:solidFill>
              <a:srgbClr val="000080"/>
            </a:solidFill>
            <a:round/>
            <a:headEnd/>
            <a:tailEnd/>
          </a:ln>
        </p:spPr>
        <p:txBody>
          <a:bodyPr lIns="0" tIns="0" rIns="0" bIns="0"/>
          <a:lstStyle/>
          <a:p>
            <a:endParaRPr lang="ar-EG"/>
          </a:p>
        </p:txBody>
      </p:sp>
      <p:sp>
        <p:nvSpPr>
          <p:cNvPr id="130056" name="Freeform 46"/>
          <p:cNvSpPr>
            <a:spLocks/>
          </p:cNvSpPr>
          <p:nvPr/>
        </p:nvSpPr>
        <p:spPr bwMode="auto">
          <a:xfrm>
            <a:off x="5432425" y="1857375"/>
            <a:ext cx="587375" cy="361950"/>
          </a:xfrm>
          <a:custGeom>
            <a:avLst/>
            <a:gdLst>
              <a:gd name="T0" fmla="*/ 0 w 126"/>
              <a:gd name="T1" fmla="*/ 2147483647 h 97"/>
              <a:gd name="T2" fmla="*/ 0 w 126"/>
              <a:gd name="T3" fmla="*/ 2147483647 h 97"/>
              <a:gd name="T4" fmla="*/ 2147483647 w 126"/>
              <a:gd name="T5" fmla="*/ 2147483647 h 97"/>
              <a:gd name="T6" fmla="*/ 2147483647 w 126"/>
              <a:gd name="T7" fmla="*/ 2147483647 h 97"/>
              <a:gd name="T8" fmla="*/ 2147483647 w 126"/>
              <a:gd name="T9" fmla="*/ 2147483647 h 97"/>
              <a:gd name="T10" fmla="*/ 2147483647 w 126"/>
              <a:gd name="T11" fmla="*/ 2147483647 h 97"/>
              <a:gd name="T12" fmla="*/ 2147483647 w 126"/>
              <a:gd name="T13" fmla="*/ 2147483647 h 97"/>
              <a:gd name="T14" fmla="*/ 2147483647 w 126"/>
              <a:gd name="T15" fmla="*/ 0 h 97"/>
              <a:gd name="T16" fmla="*/ 2147483647 w 126"/>
              <a:gd name="T17" fmla="*/ 2147483647 h 97"/>
              <a:gd name="T18" fmla="*/ 2147483647 w 126"/>
              <a:gd name="T19" fmla="*/ 2147483647 h 97"/>
              <a:gd name="T20" fmla="*/ 2147483647 w 126"/>
              <a:gd name="T21" fmla="*/ 2147483647 h 97"/>
              <a:gd name="T22" fmla="*/ 2147483647 w 126"/>
              <a:gd name="T23" fmla="*/ 2147483647 h 97"/>
              <a:gd name="T24" fmla="*/ 0 w 126"/>
              <a:gd name="T25" fmla="*/ 2147483647 h 97"/>
              <a:gd name="T26" fmla="*/ 0 w 126"/>
              <a:gd name="T27" fmla="*/ 2147483647 h 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6"/>
              <a:gd name="T43" fmla="*/ 0 h 97"/>
              <a:gd name="T44" fmla="*/ 126 w 126"/>
              <a:gd name="T45" fmla="*/ 97 h 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6" h="97">
                <a:moveTo>
                  <a:pt x="0" y="89"/>
                </a:moveTo>
                <a:lnTo>
                  <a:pt x="0" y="89"/>
                </a:lnTo>
                <a:lnTo>
                  <a:pt x="2" y="79"/>
                </a:lnTo>
                <a:lnTo>
                  <a:pt x="20" y="58"/>
                </a:lnTo>
                <a:lnTo>
                  <a:pt x="10" y="49"/>
                </a:lnTo>
                <a:lnTo>
                  <a:pt x="9" y="25"/>
                </a:lnTo>
                <a:lnTo>
                  <a:pt x="20" y="6"/>
                </a:lnTo>
                <a:lnTo>
                  <a:pt x="125" y="0"/>
                </a:lnTo>
                <a:lnTo>
                  <a:pt x="105" y="15"/>
                </a:lnTo>
                <a:lnTo>
                  <a:pt x="98" y="53"/>
                </a:lnTo>
                <a:lnTo>
                  <a:pt x="56" y="76"/>
                </a:lnTo>
                <a:lnTo>
                  <a:pt x="18" y="96"/>
                </a:lnTo>
                <a:lnTo>
                  <a:pt x="0" y="89"/>
                </a:lnTo>
              </a:path>
            </a:pathLst>
          </a:custGeom>
          <a:solidFill>
            <a:schemeClr val="bg1"/>
          </a:solidFill>
          <a:ln w="9144">
            <a:solidFill>
              <a:srgbClr val="000080"/>
            </a:solidFill>
            <a:round/>
            <a:headEnd/>
            <a:tailEnd/>
          </a:ln>
        </p:spPr>
        <p:txBody>
          <a:bodyPr lIns="0" tIns="0" rIns="0" bIns="0"/>
          <a:lstStyle/>
          <a:p>
            <a:endParaRPr lang="ar-EG"/>
          </a:p>
        </p:txBody>
      </p:sp>
      <p:sp>
        <p:nvSpPr>
          <p:cNvPr id="130057" name="Freeform 48"/>
          <p:cNvSpPr>
            <a:spLocks/>
          </p:cNvSpPr>
          <p:nvPr/>
        </p:nvSpPr>
        <p:spPr bwMode="auto">
          <a:xfrm>
            <a:off x="6713538" y="2651125"/>
            <a:ext cx="434975" cy="231775"/>
          </a:xfrm>
          <a:custGeom>
            <a:avLst/>
            <a:gdLst>
              <a:gd name="T0" fmla="*/ 0 w 93"/>
              <a:gd name="T1" fmla="*/ 2147483647 h 64"/>
              <a:gd name="T2" fmla="*/ 0 w 93"/>
              <a:gd name="T3" fmla="*/ 2147483647 h 64"/>
              <a:gd name="T4" fmla="*/ 2147483647 w 93"/>
              <a:gd name="T5" fmla="*/ 2147483647 h 64"/>
              <a:gd name="T6" fmla="*/ 2147483647 w 93"/>
              <a:gd name="T7" fmla="*/ 2147483647 h 64"/>
              <a:gd name="T8" fmla="*/ 2147483647 w 93"/>
              <a:gd name="T9" fmla="*/ 2147483647 h 64"/>
              <a:gd name="T10" fmla="*/ 2147483647 w 93"/>
              <a:gd name="T11" fmla="*/ 0 h 64"/>
              <a:gd name="T12" fmla="*/ 2147483647 w 93"/>
              <a:gd name="T13" fmla="*/ 2147483647 h 64"/>
              <a:gd name="T14" fmla="*/ 2147483647 w 93"/>
              <a:gd name="T15" fmla="*/ 2147483647 h 64"/>
              <a:gd name="T16" fmla="*/ 2147483647 w 93"/>
              <a:gd name="T17" fmla="*/ 2147483647 h 64"/>
              <a:gd name="T18" fmla="*/ 2147483647 w 93"/>
              <a:gd name="T19" fmla="*/ 2147483647 h 64"/>
              <a:gd name="T20" fmla="*/ 2147483647 w 93"/>
              <a:gd name="T21" fmla="*/ 2147483647 h 64"/>
              <a:gd name="T22" fmla="*/ 0 w 93"/>
              <a:gd name="T23" fmla="*/ 2147483647 h 64"/>
              <a:gd name="T24" fmla="*/ 0 w 93"/>
              <a:gd name="T25" fmla="*/ 2147483647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64"/>
              <a:gd name="T41" fmla="*/ 93 w 93"/>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64">
                <a:moveTo>
                  <a:pt x="0" y="28"/>
                </a:moveTo>
                <a:lnTo>
                  <a:pt x="0" y="28"/>
                </a:lnTo>
                <a:lnTo>
                  <a:pt x="5" y="27"/>
                </a:lnTo>
                <a:lnTo>
                  <a:pt x="12" y="36"/>
                </a:lnTo>
                <a:lnTo>
                  <a:pt x="51" y="36"/>
                </a:lnTo>
                <a:lnTo>
                  <a:pt x="86" y="0"/>
                </a:lnTo>
                <a:lnTo>
                  <a:pt x="92" y="23"/>
                </a:lnTo>
                <a:lnTo>
                  <a:pt x="80" y="23"/>
                </a:lnTo>
                <a:lnTo>
                  <a:pt x="86" y="36"/>
                </a:lnTo>
                <a:lnTo>
                  <a:pt x="71" y="63"/>
                </a:lnTo>
                <a:lnTo>
                  <a:pt x="17" y="56"/>
                </a:lnTo>
                <a:lnTo>
                  <a:pt x="0" y="28"/>
                </a:lnTo>
              </a:path>
            </a:pathLst>
          </a:custGeom>
          <a:solidFill>
            <a:srgbClr val="FF0000"/>
          </a:solidFill>
          <a:ln w="9144">
            <a:solidFill>
              <a:srgbClr val="000080"/>
            </a:solidFill>
            <a:round/>
            <a:headEnd/>
            <a:tailEnd/>
          </a:ln>
        </p:spPr>
        <p:txBody>
          <a:bodyPr lIns="0" tIns="0" rIns="0" bIns="0"/>
          <a:lstStyle/>
          <a:p>
            <a:endParaRPr lang="ar-EG"/>
          </a:p>
        </p:txBody>
      </p:sp>
      <p:sp>
        <p:nvSpPr>
          <p:cNvPr id="130058" name="Freeform 49"/>
          <p:cNvSpPr>
            <a:spLocks/>
          </p:cNvSpPr>
          <p:nvPr/>
        </p:nvSpPr>
        <p:spPr bwMode="auto">
          <a:xfrm>
            <a:off x="3143250" y="1868488"/>
            <a:ext cx="327025" cy="500062"/>
          </a:xfrm>
          <a:custGeom>
            <a:avLst/>
            <a:gdLst>
              <a:gd name="T0" fmla="*/ 0 w 70"/>
              <a:gd name="T1" fmla="*/ 2147483647 h 133"/>
              <a:gd name="T2" fmla="*/ 0 w 70"/>
              <a:gd name="T3" fmla="*/ 2147483647 h 133"/>
              <a:gd name="T4" fmla="*/ 2147483647 w 70"/>
              <a:gd name="T5" fmla="*/ 2147483647 h 133"/>
              <a:gd name="T6" fmla="*/ 2147483647 w 70"/>
              <a:gd name="T7" fmla="*/ 2147483647 h 133"/>
              <a:gd name="T8" fmla="*/ 2147483647 w 70"/>
              <a:gd name="T9" fmla="*/ 0 h 133"/>
              <a:gd name="T10" fmla="*/ 2147483647 w 70"/>
              <a:gd name="T11" fmla="*/ 2147483647 h 133"/>
              <a:gd name="T12" fmla="*/ 2147483647 w 70"/>
              <a:gd name="T13" fmla="*/ 2147483647 h 133"/>
              <a:gd name="T14" fmla="*/ 2147483647 w 70"/>
              <a:gd name="T15" fmla="*/ 2147483647 h 133"/>
              <a:gd name="T16" fmla="*/ 2147483647 w 70"/>
              <a:gd name="T17" fmla="*/ 2147483647 h 133"/>
              <a:gd name="T18" fmla="*/ 2147483647 w 70"/>
              <a:gd name="T19" fmla="*/ 2147483647 h 133"/>
              <a:gd name="T20" fmla="*/ 2147483647 w 70"/>
              <a:gd name="T21" fmla="*/ 2147483647 h 133"/>
              <a:gd name="T22" fmla="*/ 0 w 70"/>
              <a:gd name="T23" fmla="*/ 2147483647 h 133"/>
              <a:gd name="T24" fmla="*/ 0 w 70"/>
              <a:gd name="T25" fmla="*/ 2147483647 h 1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133"/>
              <a:gd name="T41" fmla="*/ 70 w 70"/>
              <a:gd name="T42" fmla="*/ 133 h 1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133">
                <a:moveTo>
                  <a:pt x="0" y="62"/>
                </a:moveTo>
                <a:lnTo>
                  <a:pt x="0" y="62"/>
                </a:lnTo>
                <a:lnTo>
                  <a:pt x="15" y="50"/>
                </a:lnTo>
                <a:lnTo>
                  <a:pt x="22" y="2"/>
                </a:lnTo>
                <a:lnTo>
                  <a:pt x="65" y="0"/>
                </a:lnTo>
                <a:lnTo>
                  <a:pt x="54" y="15"/>
                </a:lnTo>
                <a:lnTo>
                  <a:pt x="66" y="36"/>
                </a:lnTo>
                <a:lnTo>
                  <a:pt x="42" y="62"/>
                </a:lnTo>
                <a:lnTo>
                  <a:pt x="69" y="77"/>
                </a:lnTo>
                <a:lnTo>
                  <a:pt x="35" y="132"/>
                </a:lnTo>
                <a:lnTo>
                  <a:pt x="29" y="96"/>
                </a:lnTo>
                <a:lnTo>
                  <a:pt x="0" y="62"/>
                </a:lnTo>
              </a:path>
            </a:pathLst>
          </a:custGeom>
          <a:noFill/>
          <a:ln w="9144">
            <a:solidFill>
              <a:srgbClr val="000080"/>
            </a:solidFill>
            <a:round/>
            <a:headEnd/>
            <a:tailEnd/>
          </a:ln>
        </p:spPr>
        <p:txBody>
          <a:bodyPr lIns="0" tIns="0" rIns="0" bIns="0"/>
          <a:lstStyle/>
          <a:p>
            <a:endParaRPr lang="ar-EG"/>
          </a:p>
        </p:txBody>
      </p:sp>
      <p:sp>
        <p:nvSpPr>
          <p:cNvPr id="130059" name="Freeform 50"/>
          <p:cNvSpPr>
            <a:spLocks/>
          </p:cNvSpPr>
          <p:nvPr/>
        </p:nvSpPr>
        <p:spPr bwMode="auto">
          <a:xfrm>
            <a:off x="4694238" y="1489075"/>
            <a:ext cx="1506537" cy="461963"/>
          </a:xfrm>
          <a:custGeom>
            <a:avLst/>
            <a:gdLst>
              <a:gd name="T0" fmla="*/ 0 w 323"/>
              <a:gd name="T1" fmla="*/ 2147483647 h 126"/>
              <a:gd name="T2" fmla="*/ 0 w 323"/>
              <a:gd name="T3" fmla="*/ 2147483647 h 126"/>
              <a:gd name="T4" fmla="*/ 2147483647 w 323"/>
              <a:gd name="T5" fmla="*/ 2147483647 h 126"/>
              <a:gd name="T6" fmla="*/ 2147483647 w 323"/>
              <a:gd name="T7" fmla="*/ 2147483647 h 126"/>
              <a:gd name="T8" fmla="*/ 2147483647 w 323"/>
              <a:gd name="T9" fmla="*/ 2147483647 h 126"/>
              <a:gd name="T10" fmla="*/ 2147483647 w 323"/>
              <a:gd name="T11" fmla="*/ 2147483647 h 126"/>
              <a:gd name="T12" fmla="*/ 2147483647 w 323"/>
              <a:gd name="T13" fmla="*/ 2147483647 h 126"/>
              <a:gd name="T14" fmla="*/ 2147483647 w 323"/>
              <a:gd name="T15" fmla="*/ 2147483647 h 126"/>
              <a:gd name="T16" fmla="*/ 2147483647 w 323"/>
              <a:gd name="T17" fmla="*/ 2147483647 h 126"/>
              <a:gd name="T18" fmla="*/ 2147483647 w 323"/>
              <a:gd name="T19" fmla="*/ 2147483647 h 126"/>
              <a:gd name="T20" fmla="*/ 2147483647 w 323"/>
              <a:gd name="T21" fmla="*/ 2147483647 h 126"/>
              <a:gd name="T22" fmla="*/ 2147483647 w 323"/>
              <a:gd name="T23" fmla="*/ 2147483647 h 126"/>
              <a:gd name="T24" fmla="*/ 2147483647 w 323"/>
              <a:gd name="T25" fmla="*/ 2147483647 h 126"/>
              <a:gd name="T26" fmla="*/ 2147483647 w 323"/>
              <a:gd name="T27" fmla="*/ 2147483647 h 126"/>
              <a:gd name="T28" fmla="*/ 2147483647 w 323"/>
              <a:gd name="T29" fmla="*/ 2147483647 h 126"/>
              <a:gd name="T30" fmla="*/ 2147483647 w 323"/>
              <a:gd name="T31" fmla="*/ 2147483647 h 126"/>
              <a:gd name="T32" fmla="*/ 2147483647 w 323"/>
              <a:gd name="T33" fmla="*/ 2147483647 h 126"/>
              <a:gd name="T34" fmla="*/ 2147483647 w 323"/>
              <a:gd name="T35" fmla="*/ 2147483647 h 126"/>
              <a:gd name="T36" fmla="*/ 2147483647 w 323"/>
              <a:gd name="T37" fmla="*/ 2147483647 h 126"/>
              <a:gd name="T38" fmla="*/ 2147483647 w 323"/>
              <a:gd name="T39" fmla="*/ 2147483647 h 126"/>
              <a:gd name="T40" fmla="*/ 2147483647 w 323"/>
              <a:gd name="T41" fmla="*/ 2147483647 h 126"/>
              <a:gd name="T42" fmla="*/ 2147483647 w 323"/>
              <a:gd name="T43" fmla="*/ 2147483647 h 126"/>
              <a:gd name="T44" fmla="*/ 2147483647 w 323"/>
              <a:gd name="T45" fmla="*/ 0 h 126"/>
              <a:gd name="T46" fmla="*/ 2147483647 w 323"/>
              <a:gd name="T47" fmla="*/ 2147483647 h 126"/>
              <a:gd name="T48" fmla="*/ 2147483647 w 323"/>
              <a:gd name="T49" fmla="*/ 2147483647 h 126"/>
              <a:gd name="T50" fmla="*/ 2147483647 w 323"/>
              <a:gd name="T51" fmla="*/ 2147483647 h 126"/>
              <a:gd name="T52" fmla="*/ 2147483647 w 323"/>
              <a:gd name="T53" fmla="*/ 2147483647 h 126"/>
              <a:gd name="T54" fmla="*/ 0 w 323"/>
              <a:gd name="T55" fmla="*/ 2147483647 h 126"/>
              <a:gd name="T56" fmla="*/ 0 w 323"/>
              <a:gd name="T57" fmla="*/ 2147483647 h 1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3"/>
              <a:gd name="T88" fmla="*/ 0 h 126"/>
              <a:gd name="T89" fmla="*/ 323 w 323"/>
              <a:gd name="T90" fmla="*/ 126 h 1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3" h="126">
                <a:moveTo>
                  <a:pt x="0" y="42"/>
                </a:moveTo>
                <a:lnTo>
                  <a:pt x="0" y="42"/>
                </a:lnTo>
                <a:lnTo>
                  <a:pt x="14" y="75"/>
                </a:lnTo>
                <a:lnTo>
                  <a:pt x="1" y="78"/>
                </a:lnTo>
                <a:lnTo>
                  <a:pt x="14" y="83"/>
                </a:lnTo>
                <a:lnTo>
                  <a:pt x="18" y="103"/>
                </a:lnTo>
                <a:lnTo>
                  <a:pt x="37" y="101"/>
                </a:lnTo>
                <a:lnTo>
                  <a:pt x="18" y="110"/>
                </a:lnTo>
                <a:lnTo>
                  <a:pt x="40" y="106"/>
                </a:lnTo>
                <a:lnTo>
                  <a:pt x="63" y="118"/>
                </a:lnTo>
                <a:lnTo>
                  <a:pt x="82" y="106"/>
                </a:lnTo>
                <a:lnTo>
                  <a:pt x="114" y="123"/>
                </a:lnTo>
                <a:lnTo>
                  <a:pt x="169" y="106"/>
                </a:lnTo>
                <a:lnTo>
                  <a:pt x="168" y="125"/>
                </a:lnTo>
                <a:lnTo>
                  <a:pt x="179" y="106"/>
                </a:lnTo>
                <a:lnTo>
                  <a:pt x="284" y="100"/>
                </a:lnTo>
                <a:lnTo>
                  <a:pt x="322" y="99"/>
                </a:lnTo>
                <a:lnTo>
                  <a:pt x="312" y="55"/>
                </a:lnTo>
                <a:lnTo>
                  <a:pt x="320" y="45"/>
                </a:lnTo>
                <a:lnTo>
                  <a:pt x="287" y="8"/>
                </a:lnTo>
                <a:lnTo>
                  <a:pt x="265" y="8"/>
                </a:lnTo>
                <a:lnTo>
                  <a:pt x="206" y="24"/>
                </a:lnTo>
                <a:lnTo>
                  <a:pt x="155" y="0"/>
                </a:lnTo>
                <a:lnTo>
                  <a:pt x="124" y="1"/>
                </a:lnTo>
                <a:lnTo>
                  <a:pt x="83" y="23"/>
                </a:lnTo>
                <a:lnTo>
                  <a:pt x="50" y="16"/>
                </a:lnTo>
                <a:lnTo>
                  <a:pt x="61" y="28"/>
                </a:lnTo>
                <a:lnTo>
                  <a:pt x="0" y="42"/>
                </a:lnTo>
              </a:path>
            </a:pathLst>
          </a:custGeom>
          <a:noFill/>
          <a:ln w="9144">
            <a:solidFill>
              <a:srgbClr val="000080"/>
            </a:solidFill>
            <a:round/>
            <a:headEnd/>
            <a:tailEnd/>
          </a:ln>
        </p:spPr>
        <p:txBody>
          <a:bodyPr lIns="0" tIns="0" rIns="0" bIns="0"/>
          <a:lstStyle/>
          <a:p>
            <a:endParaRPr lang="ar-EG"/>
          </a:p>
        </p:txBody>
      </p:sp>
      <p:sp>
        <p:nvSpPr>
          <p:cNvPr id="130060" name="Freeform 52"/>
          <p:cNvSpPr>
            <a:spLocks/>
          </p:cNvSpPr>
          <p:nvPr/>
        </p:nvSpPr>
        <p:spPr bwMode="auto">
          <a:xfrm>
            <a:off x="6084888" y="3133725"/>
            <a:ext cx="795337" cy="423863"/>
          </a:xfrm>
          <a:custGeom>
            <a:avLst/>
            <a:gdLst>
              <a:gd name="T0" fmla="*/ 0 w 170"/>
              <a:gd name="T1" fmla="*/ 2147483647 h 114"/>
              <a:gd name="T2" fmla="*/ 0 w 170"/>
              <a:gd name="T3" fmla="*/ 2147483647 h 114"/>
              <a:gd name="T4" fmla="*/ 2147483647 w 170"/>
              <a:gd name="T5" fmla="*/ 2147483647 h 114"/>
              <a:gd name="T6" fmla="*/ 2147483647 w 170"/>
              <a:gd name="T7" fmla="*/ 2147483647 h 114"/>
              <a:gd name="T8" fmla="*/ 2147483647 w 170"/>
              <a:gd name="T9" fmla="*/ 2147483647 h 114"/>
              <a:gd name="T10" fmla="*/ 2147483647 w 170"/>
              <a:gd name="T11" fmla="*/ 2147483647 h 114"/>
              <a:gd name="T12" fmla="*/ 2147483647 w 170"/>
              <a:gd name="T13" fmla="*/ 0 h 114"/>
              <a:gd name="T14" fmla="*/ 2147483647 w 170"/>
              <a:gd name="T15" fmla="*/ 2147483647 h 114"/>
              <a:gd name="T16" fmla="*/ 2147483647 w 170"/>
              <a:gd name="T17" fmla="*/ 2147483647 h 114"/>
              <a:gd name="T18" fmla="*/ 2147483647 w 170"/>
              <a:gd name="T19" fmla="*/ 2147483647 h 114"/>
              <a:gd name="T20" fmla="*/ 0 w 170"/>
              <a:gd name="T21" fmla="*/ 2147483647 h 114"/>
              <a:gd name="T22" fmla="*/ 0 w 170"/>
              <a:gd name="T23" fmla="*/ 2147483647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0"/>
              <a:gd name="T37" fmla="*/ 0 h 114"/>
              <a:gd name="T38" fmla="*/ 170 w 170"/>
              <a:gd name="T39" fmla="*/ 114 h 1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0" h="114">
                <a:moveTo>
                  <a:pt x="0" y="113"/>
                </a:moveTo>
                <a:lnTo>
                  <a:pt x="0" y="113"/>
                </a:lnTo>
                <a:lnTo>
                  <a:pt x="45" y="87"/>
                </a:lnTo>
                <a:lnTo>
                  <a:pt x="37" y="76"/>
                </a:lnTo>
                <a:lnTo>
                  <a:pt x="50" y="61"/>
                </a:lnTo>
                <a:lnTo>
                  <a:pt x="94" y="12"/>
                </a:lnTo>
                <a:lnTo>
                  <a:pt x="151" y="0"/>
                </a:lnTo>
                <a:lnTo>
                  <a:pt x="169" y="44"/>
                </a:lnTo>
                <a:lnTo>
                  <a:pt x="155" y="61"/>
                </a:lnTo>
                <a:lnTo>
                  <a:pt x="90" y="91"/>
                </a:lnTo>
                <a:lnTo>
                  <a:pt x="0" y="113"/>
                </a:lnTo>
              </a:path>
            </a:pathLst>
          </a:custGeom>
          <a:solidFill>
            <a:schemeClr val="bg1"/>
          </a:solidFill>
          <a:ln w="9144">
            <a:solidFill>
              <a:srgbClr val="000080"/>
            </a:solidFill>
            <a:round/>
            <a:headEnd/>
            <a:tailEnd/>
          </a:ln>
        </p:spPr>
        <p:txBody>
          <a:bodyPr lIns="0" tIns="0" rIns="0" bIns="0"/>
          <a:lstStyle/>
          <a:p>
            <a:endParaRPr lang="ar-EG"/>
          </a:p>
        </p:txBody>
      </p:sp>
      <p:sp>
        <p:nvSpPr>
          <p:cNvPr id="130061" name="Freeform 53"/>
          <p:cNvSpPr>
            <a:spLocks/>
          </p:cNvSpPr>
          <p:nvPr/>
        </p:nvSpPr>
        <p:spPr bwMode="auto">
          <a:xfrm>
            <a:off x="6019800" y="3244850"/>
            <a:ext cx="298450" cy="312738"/>
          </a:xfrm>
          <a:custGeom>
            <a:avLst/>
            <a:gdLst>
              <a:gd name="T0" fmla="*/ 0 w 65"/>
              <a:gd name="T1" fmla="*/ 2147483647 h 84"/>
              <a:gd name="T2" fmla="*/ 0 w 65"/>
              <a:gd name="T3" fmla="*/ 2147483647 h 84"/>
              <a:gd name="T4" fmla="*/ 2147483647 w 65"/>
              <a:gd name="T5" fmla="*/ 2147483647 h 84"/>
              <a:gd name="T6" fmla="*/ 2147483647 w 65"/>
              <a:gd name="T7" fmla="*/ 2147483647 h 84"/>
              <a:gd name="T8" fmla="*/ 2147483647 w 65"/>
              <a:gd name="T9" fmla="*/ 2147483647 h 84"/>
              <a:gd name="T10" fmla="*/ 2147483647 w 65"/>
              <a:gd name="T11" fmla="*/ 2147483647 h 84"/>
              <a:gd name="T12" fmla="*/ 2147483647 w 65"/>
              <a:gd name="T13" fmla="*/ 2147483647 h 84"/>
              <a:gd name="T14" fmla="*/ 2147483647 w 65"/>
              <a:gd name="T15" fmla="*/ 0 h 84"/>
              <a:gd name="T16" fmla="*/ 0 w 65"/>
              <a:gd name="T17" fmla="*/ 2147483647 h 84"/>
              <a:gd name="T18" fmla="*/ 0 w 65"/>
              <a:gd name="T19" fmla="*/ 2147483647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84"/>
              <a:gd name="T32" fmla="*/ 65 w 65"/>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84">
                <a:moveTo>
                  <a:pt x="0" y="16"/>
                </a:moveTo>
                <a:lnTo>
                  <a:pt x="0" y="16"/>
                </a:lnTo>
                <a:lnTo>
                  <a:pt x="14" y="83"/>
                </a:lnTo>
                <a:lnTo>
                  <a:pt x="59" y="57"/>
                </a:lnTo>
                <a:lnTo>
                  <a:pt x="51" y="46"/>
                </a:lnTo>
                <a:lnTo>
                  <a:pt x="64" y="31"/>
                </a:lnTo>
                <a:lnTo>
                  <a:pt x="64" y="13"/>
                </a:lnTo>
                <a:lnTo>
                  <a:pt x="32" y="0"/>
                </a:lnTo>
                <a:lnTo>
                  <a:pt x="0" y="16"/>
                </a:lnTo>
              </a:path>
            </a:pathLst>
          </a:custGeom>
          <a:solidFill>
            <a:srgbClr val="FFC000"/>
          </a:solidFill>
          <a:ln w="9144">
            <a:solidFill>
              <a:srgbClr val="000080"/>
            </a:solidFill>
            <a:round/>
            <a:headEnd/>
            <a:tailEnd/>
          </a:ln>
        </p:spPr>
        <p:txBody>
          <a:bodyPr lIns="0" tIns="0" rIns="0" bIns="0"/>
          <a:lstStyle/>
          <a:p>
            <a:endParaRPr lang="ar-EG"/>
          </a:p>
        </p:txBody>
      </p:sp>
      <p:sp>
        <p:nvSpPr>
          <p:cNvPr id="130062" name="Freeform 54"/>
          <p:cNvSpPr>
            <a:spLocks/>
          </p:cNvSpPr>
          <p:nvPr/>
        </p:nvSpPr>
        <p:spPr bwMode="auto">
          <a:xfrm>
            <a:off x="3489325" y="4746625"/>
            <a:ext cx="1033463" cy="803275"/>
          </a:xfrm>
          <a:custGeom>
            <a:avLst/>
            <a:gdLst>
              <a:gd name="T0" fmla="*/ 0 w 222"/>
              <a:gd name="T1" fmla="*/ 2147483647 h 217"/>
              <a:gd name="T2" fmla="*/ 0 w 222"/>
              <a:gd name="T3" fmla="*/ 2147483647 h 217"/>
              <a:gd name="T4" fmla="*/ 2147483647 w 222"/>
              <a:gd name="T5" fmla="*/ 2147483647 h 217"/>
              <a:gd name="T6" fmla="*/ 2147483647 w 222"/>
              <a:gd name="T7" fmla="*/ 2147483647 h 217"/>
              <a:gd name="T8" fmla="*/ 2147483647 w 222"/>
              <a:gd name="T9" fmla="*/ 2147483647 h 217"/>
              <a:gd name="T10" fmla="*/ 2147483647 w 222"/>
              <a:gd name="T11" fmla="*/ 2147483647 h 217"/>
              <a:gd name="T12" fmla="*/ 2147483647 w 222"/>
              <a:gd name="T13" fmla="*/ 2147483647 h 217"/>
              <a:gd name="T14" fmla="*/ 2147483647 w 222"/>
              <a:gd name="T15" fmla="*/ 2147483647 h 217"/>
              <a:gd name="T16" fmla="*/ 2147483647 w 222"/>
              <a:gd name="T17" fmla="*/ 2147483647 h 217"/>
              <a:gd name="T18" fmla="*/ 2147483647 w 222"/>
              <a:gd name="T19" fmla="*/ 2147483647 h 217"/>
              <a:gd name="T20" fmla="*/ 2147483647 w 222"/>
              <a:gd name="T21" fmla="*/ 2147483647 h 217"/>
              <a:gd name="T22" fmla="*/ 2147483647 w 222"/>
              <a:gd name="T23" fmla="*/ 2147483647 h 217"/>
              <a:gd name="T24" fmla="*/ 2147483647 w 222"/>
              <a:gd name="T25" fmla="*/ 2147483647 h 217"/>
              <a:gd name="T26" fmla="*/ 2147483647 w 222"/>
              <a:gd name="T27" fmla="*/ 2147483647 h 217"/>
              <a:gd name="T28" fmla="*/ 2147483647 w 222"/>
              <a:gd name="T29" fmla="*/ 2147483647 h 217"/>
              <a:gd name="T30" fmla="*/ 2147483647 w 222"/>
              <a:gd name="T31" fmla="*/ 0 h 217"/>
              <a:gd name="T32" fmla="*/ 2147483647 w 222"/>
              <a:gd name="T33" fmla="*/ 2147483647 h 217"/>
              <a:gd name="T34" fmla="*/ 2147483647 w 222"/>
              <a:gd name="T35" fmla="*/ 2147483647 h 217"/>
              <a:gd name="T36" fmla="*/ 0 w 222"/>
              <a:gd name="T37" fmla="*/ 2147483647 h 217"/>
              <a:gd name="T38" fmla="*/ 0 w 222"/>
              <a:gd name="T39" fmla="*/ 2147483647 h 2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2"/>
              <a:gd name="T61" fmla="*/ 0 h 217"/>
              <a:gd name="T62" fmla="*/ 222 w 222"/>
              <a:gd name="T63" fmla="*/ 217 h 2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2" h="217">
                <a:moveTo>
                  <a:pt x="0" y="202"/>
                </a:moveTo>
                <a:lnTo>
                  <a:pt x="0" y="202"/>
                </a:lnTo>
                <a:lnTo>
                  <a:pt x="29" y="195"/>
                </a:lnTo>
                <a:lnTo>
                  <a:pt x="171" y="216"/>
                </a:lnTo>
                <a:lnTo>
                  <a:pt x="204" y="207"/>
                </a:lnTo>
                <a:lnTo>
                  <a:pt x="182" y="191"/>
                </a:lnTo>
                <a:lnTo>
                  <a:pt x="182" y="125"/>
                </a:lnTo>
                <a:lnTo>
                  <a:pt x="221" y="125"/>
                </a:lnTo>
                <a:lnTo>
                  <a:pt x="218" y="89"/>
                </a:lnTo>
                <a:lnTo>
                  <a:pt x="182" y="92"/>
                </a:lnTo>
                <a:lnTo>
                  <a:pt x="178" y="29"/>
                </a:lnTo>
                <a:lnTo>
                  <a:pt x="162" y="18"/>
                </a:lnTo>
                <a:lnTo>
                  <a:pt x="139" y="19"/>
                </a:lnTo>
                <a:lnTo>
                  <a:pt x="133" y="37"/>
                </a:lnTo>
                <a:lnTo>
                  <a:pt x="109" y="40"/>
                </a:lnTo>
                <a:lnTo>
                  <a:pt x="81" y="0"/>
                </a:lnTo>
                <a:lnTo>
                  <a:pt x="14" y="8"/>
                </a:lnTo>
                <a:lnTo>
                  <a:pt x="38" y="90"/>
                </a:lnTo>
                <a:lnTo>
                  <a:pt x="0" y="202"/>
                </a:lnTo>
              </a:path>
            </a:pathLst>
          </a:custGeom>
          <a:noFill/>
          <a:ln w="9088">
            <a:solidFill>
              <a:srgbClr val="000080"/>
            </a:solidFill>
            <a:round/>
            <a:headEnd/>
            <a:tailEnd/>
          </a:ln>
        </p:spPr>
        <p:txBody>
          <a:bodyPr lIns="0" tIns="0" rIns="0" bIns="0"/>
          <a:lstStyle/>
          <a:p>
            <a:endParaRPr lang="ar-EG"/>
          </a:p>
        </p:txBody>
      </p:sp>
      <p:sp>
        <p:nvSpPr>
          <p:cNvPr id="130063" name="Freeform 55"/>
          <p:cNvSpPr>
            <a:spLocks/>
          </p:cNvSpPr>
          <p:nvPr/>
        </p:nvSpPr>
        <p:spPr bwMode="auto">
          <a:xfrm>
            <a:off x="3517900" y="4672013"/>
            <a:ext cx="92075" cy="79375"/>
          </a:xfrm>
          <a:custGeom>
            <a:avLst/>
            <a:gdLst>
              <a:gd name="T0" fmla="*/ 0 w 20"/>
              <a:gd name="T1" fmla="*/ 2147483647 h 21"/>
              <a:gd name="T2" fmla="*/ 0 w 20"/>
              <a:gd name="T3" fmla="*/ 2147483647 h 21"/>
              <a:gd name="T4" fmla="*/ 2147483647 w 20"/>
              <a:gd name="T5" fmla="*/ 2147483647 h 21"/>
              <a:gd name="T6" fmla="*/ 2147483647 w 20"/>
              <a:gd name="T7" fmla="*/ 0 h 21"/>
              <a:gd name="T8" fmla="*/ 0 w 20"/>
              <a:gd name="T9" fmla="*/ 2147483647 h 21"/>
              <a:gd name="T10" fmla="*/ 0 w 20"/>
              <a:gd name="T11" fmla="*/ 2147483647 h 21"/>
              <a:gd name="T12" fmla="*/ 0 60000 65536"/>
              <a:gd name="T13" fmla="*/ 0 60000 65536"/>
              <a:gd name="T14" fmla="*/ 0 60000 65536"/>
              <a:gd name="T15" fmla="*/ 0 60000 65536"/>
              <a:gd name="T16" fmla="*/ 0 60000 65536"/>
              <a:gd name="T17" fmla="*/ 0 60000 65536"/>
              <a:gd name="T18" fmla="*/ 0 w 20"/>
              <a:gd name="T19" fmla="*/ 0 h 21"/>
              <a:gd name="T20" fmla="*/ 20 w 20"/>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0" h="21">
                <a:moveTo>
                  <a:pt x="0" y="6"/>
                </a:moveTo>
                <a:lnTo>
                  <a:pt x="0" y="6"/>
                </a:lnTo>
                <a:lnTo>
                  <a:pt x="7" y="20"/>
                </a:lnTo>
                <a:lnTo>
                  <a:pt x="19" y="0"/>
                </a:lnTo>
                <a:lnTo>
                  <a:pt x="0" y="6"/>
                </a:lnTo>
              </a:path>
            </a:pathLst>
          </a:custGeom>
          <a:noFill/>
          <a:ln w="9088">
            <a:solidFill>
              <a:srgbClr val="000080"/>
            </a:solidFill>
            <a:round/>
            <a:headEnd/>
            <a:tailEnd/>
          </a:ln>
        </p:spPr>
        <p:txBody>
          <a:bodyPr lIns="0" tIns="0" rIns="0" bIns="0"/>
          <a:lstStyle/>
          <a:p>
            <a:endParaRPr lang="ar-EG"/>
          </a:p>
        </p:txBody>
      </p:sp>
      <p:sp>
        <p:nvSpPr>
          <p:cNvPr id="130064" name="Freeform 56"/>
          <p:cNvSpPr>
            <a:spLocks/>
          </p:cNvSpPr>
          <p:nvPr/>
        </p:nvSpPr>
        <p:spPr bwMode="auto">
          <a:xfrm>
            <a:off x="4167188" y="5529263"/>
            <a:ext cx="760412" cy="611187"/>
          </a:xfrm>
          <a:custGeom>
            <a:avLst/>
            <a:gdLst>
              <a:gd name="T0" fmla="*/ 0 w 164"/>
              <a:gd name="T1" fmla="*/ 2147483647 h 163"/>
              <a:gd name="T2" fmla="*/ 0 w 164"/>
              <a:gd name="T3" fmla="*/ 2147483647 h 163"/>
              <a:gd name="T4" fmla="*/ 0 w 164"/>
              <a:gd name="T5" fmla="*/ 2147483647 h 163"/>
              <a:gd name="T6" fmla="*/ 2147483647 w 164"/>
              <a:gd name="T7" fmla="*/ 2147483647 h 163"/>
              <a:gd name="T8" fmla="*/ 2147483647 w 164"/>
              <a:gd name="T9" fmla="*/ 2147483647 h 163"/>
              <a:gd name="T10" fmla="*/ 2147483647 w 164"/>
              <a:gd name="T11" fmla="*/ 2147483647 h 163"/>
              <a:gd name="T12" fmla="*/ 2147483647 w 164"/>
              <a:gd name="T13" fmla="*/ 2147483647 h 163"/>
              <a:gd name="T14" fmla="*/ 2147483647 w 164"/>
              <a:gd name="T15" fmla="*/ 0 h 163"/>
              <a:gd name="T16" fmla="*/ 2147483647 w 164"/>
              <a:gd name="T17" fmla="*/ 2147483647 h 163"/>
              <a:gd name="T18" fmla="*/ 2147483647 w 164"/>
              <a:gd name="T19" fmla="*/ 2147483647 h 163"/>
              <a:gd name="T20" fmla="*/ 2147483647 w 164"/>
              <a:gd name="T21" fmla="*/ 2147483647 h 163"/>
              <a:gd name="T22" fmla="*/ 2147483647 w 164"/>
              <a:gd name="T23" fmla="*/ 2147483647 h 163"/>
              <a:gd name="T24" fmla="*/ 2147483647 w 164"/>
              <a:gd name="T25" fmla="*/ 2147483647 h 163"/>
              <a:gd name="T26" fmla="*/ 2147483647 w 164"/>
              <a:gd name="T27" fmla="*/ 2147483647 h 163"/>
              <a:gd name="T28" fmla="*/ 2147483647 w 164"/>
              <a:gd name="T29" fmla="*/ 2147483647 h 163"/>
              <a:gd name="T30" fmla="*/ 0 w 164"/>
              <a:gd name="T31" fmla="*/ 2147483647 h 163"/>
              <a:gd name="T32" fmla="*/ 0 w 164"/>
              <a:gd name="T33" fmla="*/ 2147483647 h 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163"/>
              <a:gd name="T53" fmla="*/ 164 w 164"/>
              <a:gd name="T54" fmla="*/ 163 h 1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163">
                <a:moveTo>
                  <a:pt x="0" y="125"/>
                </a:moveTo>
                <a:lnTo>
                  <a:pt x="0" y="125"/>
                </a:lnTo>
                <a:lnTo>
                  <a:pt x="0" y="76"/>
                </a:lnTo>
                <a:lnTo>
                  <a:pt x="18" y="75"/>
                </a:lnTo>
                <a:lnTo>
                  <a:pt x="18" y="13"/>
                </a:lnTo>
                <a:lnTo>
                  <a:pt x="51" y="5"/>
                </a:lnTo>
                <a:lnTo>
                  <a:pt x="62" y="16"/>
                </a:lnTo>
                <a:lnTo>
                  <a:pt x="91" y="0"/>
                </a:lnTo>
                <a:lnTo>
                  <a:pt x="140" y="67"/>
                </a:lnTo>
                <a:lnTo>
                  <a:pt x="163" y="79"/>
                </a:lnTo>
                <a:lnTo>
                  <a:pt x="97" y="140"/>
                </a:lnTo>
                <a:lnTo>
                  <a:pt x="59" y="140"/>
                </a:lnTo>
                <a:lnTo>
                  <a:pt x="39" y="162"/>
                </a:lnTo>
                <a:lnTo>
                  <a:pt x="14" y="162"/>
                </a:lnTo>
                <a:lnTo>
                  <a:pt x="15" y="142"/>
                </a:lnTo>
                <a:lnTo>
                  <a:pt x="0" y="125"/>
                </a:lnTo>
              </a:path>
            </a:pathLst>
          </a:custGeom>
          <a:noFill/>
          <a:ln w="9088">
            <a:solidFill>
              <a:srgbClr val="000080"/>
            </a:solidFill>
            <a:round/>
            <a:headEnd/>
            <a:tailEnd/>
          </a:ln>
        </p:spPr>
        <p:txBody>
          <a:bodyPr lIns="0" tIns="0" rIns="0" bIns="0"/>
          <a:lstStyle/>
          <a:p>
            <a:endParaRPr lang="ar-EG"/>
          </a:p>
        </p:txBody>
      </p:sp>
      <p:sp>
        <p:nvSpPr>
          <p:cNvPr id="130065" name="Freeform 57"/>
          <p:cNvSpPr>
            <a:spLocks/>
          </p:cNvSpPr>
          <p:nvPr/>
        </p:nvSpPr>
        <p:spPr bwMode="auto">
          <a:xfrm>
            <a:off x="4916488" y="4521200"/>
            <a:ext cx="144462" cy="134938"/>
          </a:xfrm>
          <a:custGeom>
            <a:avLst/>
            <a:gdLst>
              <a:gd name="T0" fmla="*/ 0 w 31"/>
              <a:gd name="T1" fmla="*/ 2147483647 h 36"/>
              <a:gd name="T2" fmla="*/ 0 w 31"/>
              <a:gd name="T3" fmla="*/ 2147483647 h 36"/>
              <a:gd name="T4" fmla="*/ 2147483647 w 31"/>
              <a:gd name="T5" fmla="*/ 2147483647 h 36"/>
              <a:gd name="T6" fmla="*/ 2147483647 w 31"/>
              <a:gd name="T7" fmla="*/ 2147483647 h 36"/>
              <a:gd name="T8" fmla="*/ 2147483647 w 31"/>
              <a:gd name="T9" fmla="*/ 2147483647 h 36"/>
              <a:gd name="T10" fmla="*/ 2147483647 w 31"/>
              <a:gd name="T11" fmla="*/ 0 h 36"/>
              <a:gd name="T12" fmla="*/ 0 w 31"/>
              <a:gd name="T13" fmla="*/ 2147483647 h 36"/>
              <a:gd name="T14" fmla="*/ 0 w 31"/>
              <a:gd name="T15" fmla="*/ 2147483647 h 36"/>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36"/>
              <a:gd name="T26" fmla="*/ 31 w 31"/>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36">
                <a:moveTo>
                  <a:pt x="0" y="5"/>
                </a:moveTo>
                <a:lnTo>
                  <a:pt x="0" y="5"/>
                </a:lnTo>
                <a:lnTo>
                  <a:pt x="3" y="18"/>
                </a:lnTo>
                <a:lnTo>
                  <a:pt x="10" y="35"/>
                </a:lnTo>
                <a:lnTo>
                  <a:pt x="30" y="15"/>
                </a:lnTo>
                <a:lnTo>
                  <a:pt x="29" y="0"/>
                </a:lnTo>
                <a:lnTo>
                  <a:pt x="0" y="5"/>
                </a:lnTo>
              </a:path>
            </a:pathLst>
          </a:custGeom>
          <a:noFill/>
          <a:ln w="9088">
            <a:solidFill>
              <a:srgbClr val="000080"/>
            </a:solidFill>
            <a:round/>
            <a:headEnd/>
            <a:tailEnd/>
          </a:ln>
        </p:spPr>
        <p:txBody>
          <a:bodyPr lIns="0" tIns="0" rIns="0" bIns="0"/>
          <a:lstStyle/>
          <a:p>
            <a:endParaRPr lang="ar-EG"/>
          </a:p>
        </p:txBody>
      </p:sp>
      <p:sp>
        <p:nvSpPr>
          <p:cNvPr id="130066" name="Freeform 58"/>
          <p:cNvSpPr>
            <a:spLocks/>
          </p:cNvSpPr>
          <p:nvPr/>
        </p:nvSpPr>
        <p:spPr bwMode="auto">
          <a:xfrm>
            <a:off x="3227388" y="3546475"/>
            <a:ext cx="631825" cy="727075"/>
          </a:xfrm>
          <a:custGeom>
            <a:avLst/>
            <a:gdLst>
              <a:gd name="T0" fmla="*/ 0 w 135"/>
              <a:gd name="T1" fmla="*/ 2147483647 h 196"/>
              <a:gd name="T2" fmla="*/ 0 w 135"/>
              <a:gd name="T3" fmla="*/ 2147483647 h 196"/>
              <a:gd name="T4" fmla="*/ 2147483647 w 135"/>
              <a:gd name="T5" fmla="*/ 2147483647 h 196"/>
              <a:gd name="T6" fmla="*/ 2147483647 w 135"/>
              <a:gd name="T7" fmla="*/ 2147483647 h 196"/>
              <a:gd name="T8" fmla="*/ 2147483647 w 135"/>
              <a:gd name="T9" fmla="*/ 2147483647 h 196"/>
              <a:gd name="T10" fmla="*/ 2147483647 w 135"/>
              <a:gd name="T11" fmla="*/ 2147483647 h 196"/>
              <a:gd name="T12" fmla="*/ 2147483647 w 135"/>
              <a:gd name="T13" fmla="*/ 2147483647 h 196"/>
              <a:gd name="T14" fmla="*/ 2147483647 w 135"/>
              <a:gd name="T15" fmla="*/ 0 h 196"/>
              <a:gd name="T16" fmla="*/ 2147483647 w 135"/>
              <a:gd name="T17" fmla="*/ 2147483647 h 196"/>
              <a:gd name="T18" fmla="*/ 2147483647 w 135"/>
              <a:gd name="T19" fmla="*/ 2147483647 h 196"/>
              <a:gd name="T20" fmla="*/ 2147483647 w 135"/>
              <a:gd name="T21" fmla="*/ 2147483647 h 196"/>
              <a:gd name="T22" fmla="*/ 2147483647 w 135"/>
              <a:gd name="T23" fmla="*/ 2147483647 h 196"/>
              <a:gd name="T24" fmla="*/ 2147483647 w 135"/>
              <a:gd name="T25" fmla="*/ 2147483647 h 196"/>
              <a:gd name="T26" fmla="*/ 2147483647 w 135"/>
              <a:gd name="T27" fmla="*/ 2147483647 h 196"/>
              <a:gd name="T28" fmla="*/ 2147483647 w 135"/>
              <a:gd name="T29" fmla="*/ 2147483647 h 196"/>
              <a:gd name="T30" fmla="*/ 2147483647 w 135"/>
              <a:gd name="T31" fmla="*/ 2147483647 h 196"/>
              <a:gd name="T32" fmla="*/ 2147483647 w 135"/>
              <a:gd name="T33" fmla="*/ 2147483647 h 196"/>
              <a:gd name="T34" fmla="*/ 2147483647 w 135"/>
              <a:gd name="T35" fmla="*/ 2147483647 h 196"/>
              <a:gd name="T36" fmla="*/ 0 w 135"/>
              <a:gd name="T37" fmla="*/ 2147483647 h 196"/>
              <a:gd name="T38" fmla="*/ 0 w 135"/>
              <a:gd name="T39" fmla="*/ 2147483647 h 1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5"/>
              <a:gd name="T61" fmla="*/ 0 h 196"/>
              <a:gd name="T62" fmla="*/ 135 w 135"/>
              <a:gd name="T63" fmla="*/ 196 h 19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5" h="196">
                <a:moveTo>
                  <a:pt x="0" y="139"/>
                </a:moveTo>
                <a:lnTo>
                  <a:pt x="0" y="139"/>
                </a:lnTo>
                <a:lnTo>
                  <a:pt x="18" y="102"/>
                </a:lnTo>
                <a:lnTo>
                  <a:pt x="51" y="108"/>
                </a:lnTo>
                <a:lnTo>
                  <a:pt x="86" y="31"/>
                </a:lnTo>
                <a:lnTo>
                  <a:pt x="105" y="17"/>
                </a:lnTo>
                <a:lnTo>
                  <a:pt x="98" y="2"/>
                </a:lnTo>
                <a:lnTo>
                  <a:pt x="106" y="0"/>
                </a:lnTo>
                <a:lnTo>
                  <a:pt x="120" y="47"/>
                </a:lnTo>
                <a:lnTo>
                  <a:pt x="98" y="55"/>
                </a:lnTo>
                <a:lnTo>
                  <a:pt x="122" y="93"/>
                </a:lnTo>
                <a:lnTo>
                  <a:pt x="106" y="138"/>
                </a:lnTo>
                <a:lnTo>
                  <a:pt x="134" y="172"/>
                </a:lnTo>
                <a:lnTo>
                  <a:pt x="131" y="195"/>
                </a:lnTo>
                <a:lnTo>
                  <a:pt x="85" y="185"/>
                </a:lnTo>
                <a:lnTo>
                  <a:pt x="50" y="184"/>
                </a:lnTo>
                <a:lnTo>
                  <a:pt x="21" y="185"/>
                </a:lnTo>
                <a:lnTo>
                  <a:pt x="20" y="153"/>
                </a:lnTo>
                <a:lnTo>
                  <a:pt x="0" y="139"/>
                </a:lnTo>
              </a:path>
            </a:pathLst>
          </a:custGeom>
          <a:noFill/>
          <a:ln w="9088">
            <a:solidFill>
              <a:srgbClr val="000080"/>
            </a:solidFill>
            <a:round/>
            <a:headEnd/>
            <a:tailEnd/>
          </a:ln>
        </p:spPr>
        <p:txBody>
          <a:bodyPr lIns="0" tIns="0" rIns="0" bIns="0"/>
          <a:lstStyle/>
          <a:p>
            <a:endParaRPr lang="ar-EG"/>
          </a:p>
        </p:txBody>
      </p:sp>
      <p:sp>
        <p:nvSpPr>
          <p:cNvPr id="130067" name="Freeform 59"/>
          <p:cNvSpPr>
            <a:spLocks/>
          </p:cNvSpPr>
          <p:nvPr/>
        </p:nvSpPr>
        <p:spPr bwMode="auto">
          <a:xfrm>
            <a:off x="3724275" y="3665538"/>
            <a:ext cx="1074738" cy="523875"/>
          </a:xfrm>
          <a:custGeom>
            <a:avLst/>
            <a:gdLst>
              <a:gd name="T0" fmla="*/ 0 w 230"/>
              <a:gd name="T1" fmla="*/ 2147483647 h 142"/>
              <a:gd name="T2" fmla="*/ 0 w 230"/>
              <a:gd name="T3" fmla="*/ 2147483647 h 142"/>
              <a:gd name="T4" fmla="*/ 2147483647 w 230"/>
              <a:gd name="T5" fmla="*/ 2147483647 h 142"/>
              <a:gd name="T6" fmla="*/ 2147483647 w 230"/>
              <a:gd name="T7" fmla="*/ 2147483647 h 142"/>
              <a:gd name="T8" fmla="*/ 2147483647 w 230"/>
              <a:gd name="T9" fmla="*/ 2147483647 h 142"/>
              <a:gd name="T10" fmla="*/ 2147483647 w 230"/>
              <a:gd name="T11" fmla="*/ 2147483647 h 142"/>
              <a:gd name="T12" fmla="*/ 2147483647 w 230"/>
              <a:gd name="T13" fmla="*/ 0 h 142"/>
              <a:gd name="T14" fmla="*/ 2147483647 w 230"/>
              <a:gd name="T15" fmla="*/ 2147483647 h 142"/>
              <a:gd name="T16" fmla="*/ 2147483647 w 230"/>
              <a:gd name="T17" fmla="*/ 2147483647 h 142"/>
              <a:gd name="T18" fmla="*/ 2147483647 w 230"/>
              <a:gd name="T19" fmla="*/ 2147483647 h 142"/>
              <a:gd name="T20" fmla="*/ 2147483647 w 230"/>
              <a:gd name="T21" fmla="*/ 2147483647 h 142"/>
              <a:gd name="T22" fmla="*/ 2147483647 w 230"/>
              <a:gd name="T23" fmla="*/ 2147483647 h 142"/>
              <a:gd name="T24" fmla="*/ 2147483647 w 230"/>
              <a:gd name="T25" fmla="*/ 2147483647 h 142"/>
              <a:gd name="T26" fmla="*/ 2147483647 w 230"/>
              <a:gd name="T27" fmla="*/ 2147483647 h 142"/>
              <a:gd name="T28" fmla="*/ 2147483647 w 230"/>
              <a:gd name="T29" fmla="*/ 2147483647 h 142"/>
              <a:gd name="T30" fmla="*/ 0 w 230"/>
              <a:gd name="T31" fmla="*/ 2147483647 h 142"/>
              <a:gd name="T32" fmla="*/ 0 w 230"/>
              <a:gd name="T33" fmla="*/ 2147483647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0"/>
              <a:gd name="T52" fmla="*/ 0 h 142"/>
              <a:gd name="T53" fmla="*/ 230 w 230"/>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0" h="142">
                <a:moveTo>
                  <a:pt x="0" y="107"/>
                </a:moveTo>
                <a:lnTo>
                  <a:pt x="0" y="107"/>
                </a:lnTo>
                <a:lnTo>
                  <a:pt x="16" y="62"/>
                </a:lnTo>
                <a:lnTo>
                  <a:pt x="74" y="50"/>
                </a:lnTo>
                <a:lnTo>
                  <a:pt x="79" y="36"/>
                </a:lnTo>
                <a:lnTo>
                  <a:pt x="105" y="31"/>
                </a:lnTo>
                <a:lnTo>
                  <a:pt x="144" y="0"/>
                </a:lnTo>
                <a:lnTo>
                  <a:pt x="157" y="37"/>
                </a:lnTo>
                <a:lnTo>
                  <a:pt x="187" y="50"/>
                </a:lnTo>
                <a:lnTo>
                  <a:pt x="229" y="102"/>
                </a:lnTo>
                <a:lnTo>
                  <a:pt x="122" y="117"/>
                </a:lnTo>
                <a:lnTo>
                  <a:pt x="88" y="102"/>
                </a:lnTo>
                <a:lnTo>
                  <a:pt x="74" y="127"/>
                </a:lnTo>
                <a:lnTo>
                  <a:pt x="43" y="127"/>
                </a:lnTo>
                <a:lnTo>
                  <a:pt x="28" y="141"/>
                </a:lnTo>
                <a:lnTo>
                  <a:pt x="0" y="107"/>
                </a:lnTo>
              </a:path>
            </a:pathLst>
          </a:custGeom>
          <a:noFill/>
          <a:ln w="9088">
            <a:solidFill>
              <a:srgbClr val="000080"/>
            </a:solidFill>
            <a:round/>
            <a:headEnd/>
            <a:tailEnd/>
          </a:ln>
        </p:spPr>
        <p:txBody>
          <a:bodyPr lIns="0" tIns="0" rIns="0" bIns="0"/>
          <a:lstStyle/>
          <a:p>
            <a:endParaRPr lang="ar-EG"/>
          </a:p>
        </p:txBody>
      </p:sp>
      <p:sp>
        <p:nvSpPr>
          <p:cNvPr id="130068" name="Freeform 60"/>
          <p:cNvSpPr>
            <a:spLocks/>
          </p:cNvSpPr>
          <p:nvPr/>
        </p:nvSpPr>
        <p:spPr bwMode="auto">
          <a:xfrm>
            <a:off x="3629025" y="2833688"/>
            <a:ext cx="882650" cy="1066800"/>
          </a:xfrm>
          <a:custGeom>
            <a:avLst/>
            <a:gdLst>
              <a:gd name="T0" fmla="*/ 0 w 189"/>
              <a:gd name="T1" fmla="*/ 2147483647 h 287"/>
              <a:gd name="T2" fmla="*/ 0 w 189"/>
              <a:gd name="T3" fmla="*/ 2147483647 h 287"/>
              <a:gd name="T4" fmla="*/ 2147483647 w 189"/>
              <a:gd name="T5" fmla="*/ 2147483647 h 287"/>
              <a:gd name="T6" fmla="*/ 2147483647 w 189"/>
              <a:gd name="T7" fmla="*/ 2147483647 h 287"/>
              <a:gd name="T8" fmla="*/ 2147483647 w 189"/>
              <a:gd name="T9" fmla="*/ 2147483647 h 287"/>
              <a:gd name="T10" fmla="*/ 2147483647 w 189"/>
              <a:gd name="T11" fmla="*/ 2147483647 h 287"/>
              <a:gd name="T12" fmla="*/ 2147483647 w 189"/>
              <a:gd name="T13" fmla="*/ 2147483647 h 287"/>
              <a:gd name="T14" fmla="*/ 2147483647 w 189"/>
              <a:gd name="T15" fmla="*/ 2147483647 h 287"/>
              <a:gd name="T16" fmla="*/ 2147483647 w 189"/>
              <a:gd name="T17" fmla="*/ 2147483647 h 287"/>
              <a:gd name="T18" fmla="*/ 2147483647 w 189"/>
              <a:gd name="T19" fmla="*/ 2147483647 h 287"/>
              <a:gd name="T20" fmla="*/ 2147483647 w 189"/>
              <a:gd name="T21" fmla="*/ 2147483647 h 287"/>
              <a:gd name="T22" fmla="*/ 2147483647 w 189"/>
              <a:gd name="T23" fmla="*/ 2147483647 h 287"/>
              <a:gd name="T24" fmla="*/ 2147483647 w 189"/>
              <a:gd name="T25" fmla="*/ 2147483647 h 287"/>
              <a:gd name="T26" fmla="*/ 2147483647 w 189"/>
              <a:gd name="T27" fmla="*/ 2147483647 h 287"/>
              <a:gd name="T28" fmla="*/ 2147483647 w 189"/>
              <a:gd name="T29" fmla="*/ 2147483647 h 287"/>
              <a:gd name="T30" fmla="*/ 2147483647 w 189"/>
              <a:gd name="T31" fmla="*/ 0 h 287"/>
              <a:gd name="T32" fmla="*/ 2147483647 w 189"/>
              <a:gd name="T33" fmla="*/ 2147483647 h 287"/>
              <a:gd name="T34" fmla="*/ 2147483647 w 189"/>
              <a:gd name="T35" fmla="*/ 2147483647 h 287"/>
              <a:gd name="T36" fmla="*/ 2147483647 w 189"/>
              <a:gd name="T37" fmla="*/ 2147483647 h 287"/>
              <a:gd name="T38" fmla="*/ 2147483647 w 189"/>
              <a:gd name="T39" fmla="*/ 2147483647 h 287"/>
              <a:gd name="T40" fmla="*/ 0 w 189"/>
              <a:gd name="T41" fmla="*/ 2147483647 h 287"/>
              <a:gd name="T42" fmla="*/ 0 w 189"/>
              <a:gd name="T43" fmla="*/ 2147483647 h 2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9"/>
              <a:gd name="T67" fmla="*/ 0 h 287"/>
              <a:gd name="T68" fmla="*/ 189 w 189"/>
              <a:gd name="T69" fmla="*/ 287 h 2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9" h="287">
                <a:moveTo>
                  <a:pt x="0" y="163"/>
                </a:moveTo>
                <a:lnTo>
                  <a:pt x="0" y="163"/>
                </a:lnTo>
                <a:lnTo>
                  <a:pt x="28" y="178"/>
                </a:lnTo>
                <a:lnTo>
                  <a:pt x="20" y="193"/>
                </a:lnTo>
                <a:lnTo>
                  <a:pt x="34" y="240"/>
                </a:lnTo>
                <a:lnTo>
                  <a:pt x="12" y="248"/>
                </a:lnTo>
                <a:lnTo>
                  <a:pt x="36" y="286"/>
                </a:lnTo>
                <a:lnTo>
                  <a:pt x="94" y="274"/>
                </a:lnTo>
                <a:lnTo>
                  <a:pt x="99" y="260"/>
                </a:lnTo>
                <a:lnTo>
                  <a:pt x="125" y="255"/>
                </a:lnTo>
                <a:lnTo>
                  <a:pt x="164" y="224"/>
                </a:lnTo>
                <a:lnTo>
                  <a:pt x="150" y="189"/>
                </a:lnTo>
                <a:lnTo>
                  <a:pt x="170" y="142"/>
                </a:lnTo>
                <a:lnTo>
                  <a:pt x="187" y="138"/>
                </a:lnTo>
                <a:lnTo>
                  <a:pt x="188" y="72"/>
                </a:lnTo>
                <a:lnTo>
                  <a:pt x="47" y="0"/>
                </a:lnTo>
                <a:lnTo>
                  <a:pt x="29" y="7"/>
                </a:lnTo>
                <a:lnTo>
                  <a:pt x="29" y="35"/>
                </a:lnTo>
                <a:lnTo>
                  <a:pt x="47" y="55"/>
                </a:lnTo>
                <a:lnTo>
                  <a:pt x="36" y="118"/>
                </a:lnTo>
                <a:lnTo>
                  <a:pt x="0" y="163"/>
                </a:lnTo>
              </a:path>
            </a:pathLst>
          </a:custGeom>
          <a:noFill/>
          <a:ln w="9088">
            <a:solidFill>
              <a:srgbClr val="000080"/>
            </a:solidFill>
            <a:round/>
            <a:headEnd/>
            <a:tailEnd/>
          </a:ln>
        </p:spPr>
        <p:txBody>
          <a:bodyPr lIns="0" tIns="0" rIns="0" bIns="0"/>
          <a:lstStyle/>
          <a:p>
            <a:endParaRPr lang="ar-EG"/>
          </a:p>
        </p:txBody>
      </p:sp>
      <p:sp>
        <p:nvSpPr>
          <p:cNvPr id="130069" name="Freeform 61"/>
          <p:cNvSpPr>
            <a:spLocks/>
          </p:cNvSpPr>
          <p:nvPr/>
        </p:nvSpPr>
        <p:spPr bwMode="auto">
          <a:xfrm>
            <a:off x="3457575" y="4135438"/>
            <a:ext cx="619125" cy="561975"/>
          </a:xfrm>
          <a:custGeom>
            <a:avLst/>
            <a:gdLst>
              <a:gd name="T0" fmla="*/ 0 w 133"/>
              <a:gd name="T1" fmla="*/ 2147483647 h 152"/>
              <a:gd name="T2" fmla="*/ 0 w 133"/>
              <a:gd name="T3" fmla="*/ 2147483647 h 152"/>
              <a:gd name="T4" fmla="*/ 2147483647 w 133"/>
              <a:gd name="T5" fmla="*/ 2147483647 h 152"/>
              <a:gd name="T6" fmla="*/ 2147483647 w 133"/>
              <a:gd name="T7" fmla="*/ 2147483647 h 152"/>
              <a:gd name="T8" fmla="*/ 2147483647 w 133"/>
              <a:gd name="T9" fmla="*/ 2147483647 h 152"/>
              <a:gd name="T10" fmla="*/ 2147483647 w 133"/>
              <a:gd name="T11" fmla="*/ 2147483647 h 152"/>
              <a:gd name="T12" fmla="*/ 2147483647 w 133"/>
              <a:gd name="T13" fmla="*/ 2147483647 h 152"/>
              <a:gd name="T14" fmla="*/ 2147483647 w 133"/>
              <a:gd name="T15" fmla="*/ 2147483647 h 152"/>
              <a:gd name="T16" fmla="*/ 2147483647 w 133"/>
              <a:gd name="T17" fmla="*/ 0 h 152"/>
              <a:gd name="T18" fmla="*/ 2147483647 w 133"/>
              <a:gd name="T19" fmla="*/ 0 h 152"/>
              <a:gd name="T20" fmla="*/ 2147483647 w 133"/>
              <a:gd name="T21" fmla="*/ 2147483647 h 152"/>
              <a:gd name="T22" fmla="*/ 2147483647 w 133"/>
              <a:gd name="T23" fmla="*/ 2147483647 h 152"/>
              <a:gd name="T24" fmla="*/ 2147483647 w 133"/>
              <a:gd name="T25" fmla="*/ 2147483647 h 152"/>
              <a:gd name="T26" fmla="*/ 2147483647 w 133"/>
              <a:gd name="T27" fmla="*/ 2147483647 h 152"/>
              <a:gd name="T28" fmla="*/ 2147483647 w 133"/>
              <a:gd name="T29" fmla="*/ 2147483647 h 152"/>
              <a:gd name="T30" fmla="*/ 2147483647 w 133"/>
              <a:gd name="T31" fmla="*/ 2147483647 h 152"/>
              <a:gd name="T32" fmla="*/ 2147483647 w 133"/>
              <a:gd name="T33" fmla="*/ 2147483647 h 152"/>
              <a:gd name="T34" fmla="*/ 0 w 133"/>
              <a:gd name="T35" fmla="*/ 2147483647 h 152"/>
              <a:gd name="T36" fmla="*/ 0 w 133"/>
              <a:gd name="T37" fmla="*/ 2147483647 h 1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3"/>
              <a:gd name="T58" fmla="*/ 0 h 152"/>
              <a:gd name="T59" fmla="*/ 133 w 133"/>
              <a:gd name="T60" fmla="*/ 152 h 1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3" h="152">
                <a:moveTo>
                  <a:pt x="0" y="133"/>
                </a:moveTo>
                <a:lnTo>
                  <a:pt x="0" y="133"/>
                </a:lnTo>
                <a:lnTo>
                  <a:pt x="13" y="151"/>
                </a:lnTo>
                <a:lnTo>
                  <a:pt x="32" y="145"/>
                </a:lnTo>
                <a:lnTo>
                  <a:pt x="58" y="147"/>
                </a:lnTo>
                <a:lnTo>
                  <a:pt x="82" y="131"/>
                </a:lnTo>
                <a:lnTo>
                  <a:pt x="90" y="101"/>
                </a:lnTo>
                <a:lnTo>
                  <a:pt x="114" y="75"/>
                </a:lnTo>
                <a:lnTo>
                  <a:pt x="132" y="0"/>
                </a:lnTo>
                <a:lnTo>
                  <a:pt x="101" y="0"/>
                </a:lnTo>
                <a:lnTo>
                  <a:pt x="86" y="14"/>
                </a:lnTo>
                <a:lnTo>
                  <a:pt x="83" y="37"/>
                </a:lnTo>
                <a:lnTo>
                  <a:pt x="37" y="27"/>
                </a:lnTo>
                <a:lnTo>
                  <a:pt x="36" y="42"/>
                </a:lnTo>
                <a:lnTo>
                  <a:pt x="54" y="43"/>
                </a:lnTo>
                <a:lnTo>
                  <a:pt x="49" y="104"/>
                </a:lnTo>
                <a:lnTo>
                  <a:pt x="25" y="96"/>
                </a:lnTo>
                <a:lnTo>
                  <a:pt x="0" y="133"/>
                </a:lnTo>
              </a:path>
            </a:pathLst>
          </a:custGeom>
          <a:noFill/>
          <a:ln w="9088">
            <a:solidFill>
              <a:srgbClr val="000080"/>
            </a:solidFill>
            <a:round/>
            <a:headEnd/>
            <a:tailEnd/>
          </a:ln>
        </p:spPr>
        <p:txBody>
          <a:bodyPr lIns="0" tIns="0" rIns="0" bIns="0"/>
          <a:lstStyle/>
          <a:p>
            <a:endParaRPr lang="ar-EG"/>
          </a:p>
        </p:txBody>
      </p:sp>
      <p:sp>
        <p:nvSpPr>
          <p:cNvPr id="130070" name="Freeform 62"/>
          <p:cNvSpPr>
            <a:spLocks/>
          </p:cNvSpPr>
          <p:nvPr/>
        </p:nvSpPr>
        <p:spPr bwMode="auto">
          <a:xfrm>
            <a:off x="3541713" y="4043363"/>
            <a:ext cx="1560512" cy="1187450"/>
          </a:xfrm>
          <a:custGeom>
            <a:avLst/>
            <a:gdLst>
              <a:gd name="T0" fmla="*/ 0 w 333"/>
              <a:gd name="T1" fmla="*/ 2147483647 h 321"/>
              <a:gd name="T2" fmla="*/ 0 w 333"/>
              <a:gd name="T3" fmla="*/ 2147483647 h 321"/>
              <a:gd name="T4" fmla="*/ 2147483647 w 333"/>
              <a:gd name="T5" fmla="*/ 2147483647 h 321"/>
              <a:gd name="T6" fmla="*/ 2147483647 w 333"/>
              <a:gd name="T7" fmla="*/ 2147483647 h 321"/>
              <a:gd name="T8" fmla="*/ 2147483647 w 333"/>
              <a:gd name="T9" fmla="*/ 2147483647 h 321"/>
              <a:gd name="T10" fmla="*/ 2147483647 w 333"/>
              <a:gd name="T11" fmla="*/ 2147483647 h 321"/>
              <a:gd name="T12" fmla="*/ 2147483647 w 333"/>
              <a:gd name="T13" fmla="*/ 2147483647 h 321"/>
              <a:gd name="T14" fmla="*/ 2147483647 w 333"/>
              <a:gd name="T15" fmla="*/ 2147483647 h 321"/>
              <a:gd name="T16" fmla="*/ 2147483647 w 333"/>
              <a:gd name="T17" fmla="*/ 2147483647 h 321"/>
              <a:gd name="T18" fmla="*/ 2147483647 w 333"/>
              <a:gd name="T19" fmla="*/ 2147483647 h 321"/>
              <a:gd name="T20" fmla="*/ 2147483647 w 333"/>
              <a:gd name="T21" fmla="*/ 2147483647 h 321"/>
              <a:gd name="T22" fmla="*/ 2147483647 w 333"/>
              <a:gd name="T23" fmla="*/ 2147483647 h 321"/>
              <a:gd name="T24" fmla="*/ 2147483647 w 333"/>
              <a:gd name="T25" fmla="*/ 2147483647 h 321"/>
              <a:gd name="T26" fmla="*/ 2147483647 w 333"/>
              <a:gd name="T27" fmla="*/ 2147483647 h 321"/>
              <a:gd name="T28" fmla="*/ 2147483647 w 333"/>
              <a:gd name="T29" fmla="*/ 2147483647 h 321"/>
              <a:gd name="T30" fmla="*/ 2147483647 w 333"/>
              <a:gd name="T31" fmla="*/ 2147483647 h 321"/>
              <a:gd name="T32" fmla="*/ 2147483647 w 333"/>
              <a:gd name="T33" fmla="*/ 2147483647 h 321"/>
              <a:gd name="T34" fmla="*/ 2147483647 w 333"/>
              <a:gd name="T35" fmla="*/ 2147483647 h 321"/>
              <a:gd name="T36" fmla="*/ 2147483647 w 333"/>
              <a:gd name="T37" fmla="*/ 2147483647 h 321"/>
              <a:gd name="T38" fmla="*/ 2147483647 w 333"/>
              <a:gd name="T39" fmla="*/ 2147483647 h 321"/>
              <a:gd name="T40" fmla="*/ 2147483647 w 333"/>
              <a:gd name="T41" fmla="*/ 2147483647 h 321"/>
              <a:gd name="T42" fmla="*/ 2147483647 w 333"/>
              <a:gd name="T43" fmla="*/ 2147483647 h 321"/>
              <a:gd name="T44" fmla="*/ 2147483647 w 333"/>
              <a:gd name="T45" fmla="*/ 2147483647 h 321"/>
              <a:gd name="T46" fmla="*/ 2147483647 w 333"/>
              <a:gd name="T47" fmla="*/ 0 h 321"/>
              <a:gd name="T48" fmla="*/ 2147483647 w 333"/>
              <a:gd name="T49" fmla="*/ 2147483647 h 321"/>
              <a:gd name="T50" fmla="*/ 2147483647 w 333"/>
              <a:gd name="T51" fmla="*/ 0 h 321"/>
              <a:gd name="T52" fmla="*/ 2147483647 w 333"/>
              <a:gd name="T53" fmla="*/ 2147483647 h 321"/>
              <a:gd name="T54" fmla="*/ 2147483647 w 333"/>
              <a:gd name="T55" fmla="*/ 2147483647 h 321"/>
              <a:gd name="T56" fmla="*/ 2147483647 w 333"/>
              <a:gd name="T57" fmla="*/ 2147483647 h 321"/>
              <a:gd name="T58" fmla="*/ 2147483647 w 333"/>
              <a:gd name="T59" fmla="*/ 2147483647 h 321"/>
              <a:gd name="T60" fmla="*/ 2147483647 w 333"/>
              <a:gd name="T61" fmla="*/ 2147483647 h 321"/>
              <a:gd name="T62" fmla="*/ 2147483647 w 333"/>
              <a:gd name="T63" fmla="*/ 2147483647 h 321"/>
              <a:gd name="T64" fmla="*/ 0 w 333"/>
              <a:gd name="T65" fmla="*/ 2147483647 h 321"/>
              <a:gd name="T66" fmla="*/ 0 w 333"/>
              <a:gd name="T67" fmla="*/ 2147483647 h 3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3"/>
              <a:gd name="T103" fmla="*/ 0 h 321"/>
              <a:gd name="T104" fmla="*/ 333 w 333"/>
              <a:gd name="T105" fmla="*/ 321 h 3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3" h="321">
                <a:moveTo>
                  <a:pt x="0" y="190"/>
                </a:moveTo>
                <a:lnTo>
                  <a:pt x="0" y="190"/>
                </a:lnTo>
                <a:lnTo>
                  <a:pt x="1" y="198"/>
                </a:lnTo>
                <a:lnTo>
                  <a:pt x="68" y="190"/>
                </a:lnTo>
                <a:lnTo>
                  <a:pt x="96" y="230"/>
                </a:lnTo>
                <a:lnTo>
                  <a:pt x="120" y="227"/>
                </a:lnTo>
                <a:lnTo>
                  <a:pt x="126" y="209"/>
                </a:lnTo>
                <a:lnTo>
                  <a:pt x="149" y="208"/>
                </a:lnTo>
                <a:lnTo>
                  <a:pt x="165" y="219"/>
                </a:lnTo>
                <a:lnTo>
                  <a:pt x="169" y="282"/>
                </a:lnTo>
                <a:lnTo>
                  <a:pt x="205" y="279"/>
                </a:lnTo>
                <a:lnTo>
                  <a:pt x="305" y="320"/>
                </a:lnTo>
                <a:lnTo>
                  <a:pt x="304" y="301"/>
                </a:lnTo>
                <a:lnTo>
                  <a:pt x="285" y="292"/>
                </a:lnTo>
                <a:lnTo>
                  <a:pt x="289" y="246"/>
                </a:lnTo>
                <a:lnTo>
                  <a:pt x="320" y="231"/>
                </a:lnTo>
                <a:lnTo>
                  <a:pt x="300" y="201"/>
                </a:lnTo>
                <a:lnTo>
                  <a:pt x="297" y="147"/>
                </a:lnTo>
                <a:lnTo>
                  <a:pt x="294" y="134"/>
                </a:lnTo>
                <a:lnTo>
                  <a:pt x="305" y="111"/>
                </a:lnTo>
                <a:lnTo>
                  <a:pt x="320" y="67"/>
                </a:lnTo>
                <a:lnTo>
                  <a:pt x="332" y="51"/>
                </a:lnTo>
                <a:lnTo>
                  <a:pt x="326" y="25"/>
                </a:lnTo>
                <a:lnTo>
                  <a:pt x="267" y="0"/>
                </a:lnTo>
                <a:lnTo>
                  <a:pt x="160" y="15"/>
                </a:lnTo>
                <a:lnTo>
                  <a:pt x="126" y="0"/>
                </a:lnTo>
                <a:lnTo>
                  <a:pt x="112" y="25"/>
                </a:lnTo>
                <a:lnTo>
                  <a:pt x="94" y="100"/>
                </a:lnTo>
                <a:lnTo>
                  <a:pt x="70" y="126"/>
                </a:lnTo>
                <a:lnTo>
                  <a:pt x="62" y="156"/>
                </a:lnTo>
                <a:lnTo>
                  <a:pt x="38" y="172"/>
                </a:lnTo>
                <a:lnTo>
                  <a:pt x="12" y="170"/>
                </a:lnTo>
                <a:lnTo>
                  <a:pt x="0" y="190"/>
                </a:lnTo>
              </a:path>
            </a:pathLst>
          </a:custGeom>
          <a:noFill/>
          <a:ln w="9088">
            <a:solidFill>
              <a:srgbClr val="000080"/>
            </a:solidFill>
            <a:round/>
            <a:headEnd/>
            <a:tailEnd/>
          </a:ln>
        </p:spPr>
        <p:txBody>
          <a:bodyPr lIns="0" tIns="0" rIns="0" bIns="0"/>
          <a:lstStyle/>
          <a:p>
            <a:endParaRPr lang="ar-EG"/>
          </a:p>
        </p:txBody>
      </p:sp>
      <p:sp>
        <p:nvSpPr>
          <p:cNvPr id="130071" name="Freeform 63"/>
          <p:cNvSpPr>
            <a:spLocks/>
          </p:cNvSpPr>
          <p:nvPr/>
        </p:nvSpPr>
        <p:spPr bwMode="auto">
          <a:xfrm>
            <a:off x="5186363" y="1968500"/>
            <a:ext cx="196850" cy="88900"/>
          </a:xfrm>
          <a:custGeom>
            <a:avLst/>
            <a:gdLst>
              <a:gd name="T0" fmla="*/ 0 w 42"/>
              <a:gd name="T1" fmla="*/ 2147483647 h 24"/>
              <a:gd name="T2" fmla="*/ 0 w 42"/>
              <a:gd name="T3" fmla="*/ 2147483647 h 24"/>
              <a:gd name="T4" fmla="*/ 2147483647 w 42"/>
              <a:gd name="T5" fmla="*/ 2147483647 h 24"/>
              <a:gd name="T6" fmla="*/ 2147483647 w 42"/>
              <a:gd name="T7" fmla="*/ 0 h 24"/>
              <a:gd name="T8" fmla="*/ 0 w 42"/>
              <a:gd name="T9" fmla="*/ 2147483647 h 24"/>
              <a:gd name="T10" fmla="*/ 0 w 42"/>
              <a:gd name="T11" fmla="*/ 2147483647 h 24"/>
              <a:gd name="T12" fmla="*/ 0 60000 65536"/>
              <a:gd name="T13" fmla="*/ 0 60000 65536"/>
              <a:gd name="T14" fmla="*/ 0 60000 65536"/>
              <a:gd name="T15" fmla="*/ 0 60000 65536"/>
              <a:gd name="T16" fmla="*/ 0 60000 65536"/>
              <a:gd name="T17" fmla="*/ 0 60000 65536"/>
              <a:gd name="T18" fmla="*/ 0 w 42"/>
              <a:gd name="T19" fmla="*/ 0 h 24"/>
              <a:gd name="T20" fmla="*/ 42 w 42"/>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42" h="24">
                <a:moveTo>
                  <a:pt x="0" y="12"/>
                </a:moveTo>
                <a:lnTo>
                  <a:pt x="0" y="12"/>
                </a:lnTo>
                <a:lnTo>
                  <a:pt x="14" y="23"/>
                </a:lnTo>
                <a:lnTo>
                  <a:pt x="41" y="0"/>
                </a:lnTo>
                <a:lnTo>
                  <a:pt x="0" y="12"/>
                </a:lnTo>
              </a:path>
            </a:pathLst>
          </a:custGeom>
          <a:solidFill>
            <a:srgbClr val="FFFF99"/>
          </a:solidFill>
          <a:ln w="9144">
            <a:solidFill>
              <a:srgbClr val="000080"/>
            </a:solidFill>
            <a:round/>
            <a:headEnd/>
            <a:tailEnd/>
          </a:ln>
        </p:spPr>
        <p:txBody>
          <a:bodyPr lIns="0" tIns="0" rIns="0" bIns="0"/>
          <a:lstStyle/>
          <a:p>
            <a:endParaRPr lang="ar-EG"/>
          </a:p>
        </p:txBody>
      </p:sp>
      <p:sp>
        <p:nvSpPr>
          <p:cNvPr id="130072" name="Freeform 64"/>
          <p:cNvSpPr>
            <a:spLocks/>
          </p:cNvSpPr>
          <p:nvPr/>
        </p:nvSpPr>
        <p:spPr bwMode="auto">
          <a:xfrm>
            <a:off x="3314700" y="4233863"/>
            <a:ext cx="155575" cy="84137"/>
          </a:xfrm>
          <a:custGeom>
            <a:avLst/>
            <a:gdLst>
              <a:gd name="T0" fmla="*/ 0 w 33"/>
              <a:gd name="T1" fmla="*/ 2147483647 h 22"/>
              <a:gd name="T2" fmla="*/ 0 w 33"/>
              <a:gd name="T3" fmla="*/ 2147483647 h 22"/>
              <a:gd name="T4" fmla="*/ 2147483647 w 33"/>
              <a:gd name="T5" fmla="*/ 2147483647 h 22"/>
              <a:gd name="T6" fmla="*/ 2147483647 w 33"/>
              <a:gd name="T7" fmla="*/ 0 h 22"/>
              <a:gd name="T8" fmla="*/ 2147483647 w 33"/>
              <a:gd name="T9" fmla="*/ 2147483647 h 22"/>
              <a:gd name="T10" fmla="*/ 0 w 33"/>
              <a:gd name="T11" fmla="*/ 2147483647 h 22"/>
              <a:gd name="T12" fmla="*/ 0 w 33"/>
              <a:gd name="T13" fmla="*/ 2147483647 h 22"/>
              <a:gd name="T14" fmla="*/ 0 60000 65536"/>
              <a:gd name="T15" fmla="*/ 0 60000 65536"/>
              <a:gd name="T16" fmla="*/ 0 60000 65536"/>
              <a:gd name="T17" fmla="*/ 0 60000 65536"/>
              <a:gd name="T18" fmla="*/ 0 60000 65536"/>
              <a:gd name="T19" fmla="*/ 0 60000 65536"/>
              <a:gd name="T20" fmla="*/ 0 60000 65536"/>
              <a:gd name="T21" fmla="*/ 0 w 33"/>
              <a:gd name="T22" fmla="*/ 0 h 22"/>
              <a:gd name="T23" fmla="*/ 33 w 33"/>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2">
                <a:moveTo>
                  <a:pt x="0" y="21"/>
                </a:moveTo>
                <a:lnTo>
                  <a:pt x="0" y="21"/>
                </a:lnTo>
                <a:lnTo>
                  <a:pt x="3" y="1"/>
                </a:lnTo>
                <a:lnTo>
                  <a:pt x="32" y="0"/>
                </a:lnTo>
                <a:lnTo>
                  <a:pt x="32" y="19"/>
                </a:lnTo>
                <a:lnTo>
                  <a:pt x="0" y="21"/>
                </a:lnTo>
              </a:path>
            </a:pathLst>
          </a:custGeom>
          <a:noFill/>
          <a:ln w="9088">
            <a:solidFill>
              <a:srgbClr val="000080"/>
            </a:solidFill>
            <a:round/>
            <a:headEnd/>
            <a:tailEnd/>
          </a:ln>
        </p:spPr>
        <p:txBody>
          <a:bodyPr lIns="0" tIns="0" rIns="0" bIns="0"/>
          <a:lstStyle/>
          <a:p>
            <a:endParaRPr lang="ar-EG"/>
          </a:p>
        </p:txBody>
      </p:sp>
      <p:sp>
        <p:nvSpPr>
          <p:cNvPr id="130073" name="Freeform 65"/>
          <p:cNvSpPr>
            <a:spLocks/>
          </p:cNvSpPr>
          <p:nvPr/>
        </p:nvSpPr>
        <p:spPr bwMode="auto">
          <a:xfrm>
            <a:off x="5235575" y="3194050"/>
            <a:ext cx="1238250" cy="957263"/>
          </a:xfrm>
          <a:custGeom>
            <a:avLst/>
            <a:gdLst>
              <a:gd name="T0" fmla="*/ 0 w 266"/>
              <a:gd name="T1" fmla="*/ 2147483647 h 258"/>
              <a:gd name="T2" fmla="*/ 0 w 266"/>
              <a:gd name="T3" fmla="*/ 2147483647 h 258"/>
              <a:gd name="T4" fmla="*/ 2147483647 w 266"/>
              <a:gd name="T5" fmla="*/ 2147483647 h 258"/>
              <a:gd name="T6" fmla="*/ 2147483647 w 266"/>
              <a:gd name="T7" fmla="*/ 2147483647 h 258"/>
              <a:gd name="T8" fmla="*/ 2147483647 w 266"/>
              <a:gd name="T9" fmla="*/ 2147483647 h 258"/>
              <a:gd name="T10" fmla="*/ 2147483647 w 266"/>
              <a:gd name="T11" fmla="*/ 2147483647 h 258"/>
              <a:gd name="T12" fmla="*/ 2147483647 w 266"/>
              <a:gd name="T13" fmla="*/ 0 h 258"/>
              <a:gd name="T14" fmla="*/ 2147483647 w 266"/>
              <a:gd name="T15" fmla="*/ 2147483647 h 258"/>
              <a:gd name="T16" fmla="*/ 2147483647 w 266"/>
              <a:gd name="T17" fmla="*/ 2147483647 h 258"/>
              <a:gd name="T18" fmla="*/ 2147483647 w 266"/>
              <a:gd name="T19" fmla="*/ 2147483647 h 258"/>
              <a:gd name="T20" fmla="*/ 2147483647 w 266"/>
              <a:gd name="T21" fmla="*/ 2147483647 h 258"/>
              <a:gd name="T22" fmla="*/ 2147483647 w 266"/>
              <a:gd name="T23" fmla="*/ 2147483647 h 258"/>
              <a:gd name="T24" fmla="*/ 2147483647 w 266"/>
              <a:gd name="T25" fmla="*/ 2147483647 h 258"/>
              <a:gd name="T26" fmla="*/ 2147483647 w 266"/>
              <a:gd name="T27" fmla="*/ 2147483647 h 258"/>
              <a:gd name="T28" fmla="*/ 2147483647 w 266"/>
              <a:gd name="T29" fmla="*/ 2147483647 h 258"/>
              <a:gd name="T30" fmla="*/ 2147483647 w 266"/>
              <a:gd name="T31" fmla="*/ 2147483647 h 258"/>
              <a:gd name="T32" fmla="*/ 2147483647 w 266"/>
              <a:gd name="T33" fmla="*/ 2147483647 h 258"/>
              <a:gd name="T34" fmla="*/ 2147483647 w 266"/>
              <a:gd name="T35" fmla="*/ 2147483647 h 258"/>
              <a:gd name="T36" fmla="*/ 0 w 266"/>
              <a:gd name="T37" fmla="*/ 2147483647 h 258"/>
              <a:gd name="T38" fmla="*/ 0 w 266"/>
              <a:gd name="T39" fmla="*/ 2147483647 h 2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6"/>
              <a:gd name="T61" fmla="*/ 0 h 258"/>
              <a:gd name="T62" fmla="*/ 266 w 266"/>
              <a:gd name="T63" fmla="*/ 258 h 2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6" h="258">
                <a:moveTo>
                  <a:pt x="0" y="180"/>
                </a:moveTo>
                <a:lnTo>
                  <a:pt x="0" y="180"/>
                </a:lnTo>
                <a:lnTo>
                  <a:pt x="20" y="167"/>
                </a:lnTo>
                <a:lnTo>
                  <a:pt x="21" y="135"/>
                </a:lnTo>
                <a:lnTo>
                  <a:pt x="56" y="93"/>
                </a:lnTo>
                <a:lnTo>
                  <a:pt x="70" y="17"/>
                </a:lnTo>
                <a:lnTo>
                  <a:pt x="97" y="0"/>
                </a:lnTo>
                <a:lnTo>
                  <a:pt x="117" y="52"/>
                </a:lnTo>
                <a:lnTo>
                  <a:pt x="176" y="96"/>
                </a:lnTo>
                <a:lnTo>
                  <a:pt x="155" y="122"/>
                </a:lnTo>
                <a:lnTo>
                  <a:pt x="173" y="129"/>
                </a:lnTo>
                <a:lnTo>
                  <a:pt x="196" y="160"/>
                </a:lnTo>
                <a:lnTo>
                  <a:pt x="265" y="177"/>
                </a:lnTo>
                <a:lnTo>
                  <a:pt x="211" y="230"/>
                </a:lnTo>
                <a:lnTo>
                  <a:pt x="156" y="250"/>
                </a:lnTo>
                <a:lnTo>
                  <a:pt x="106" y="257"/>
                </a:lnTo>
                <a:lnTo>
                  <a:pt x="50" y="238"/>
                </a:lnTo>
                <a:lnTo>
                  <a:pt x="31" y="201"/>
                </a:lnTo>
                <a:lnTo>
                  <a:pt x="0" y="180"/>
                </a:lnTo>
              </a:path>
            </a:pathLst>
          </a:custGeom>
          <a:noFill/>
          <a:ln w="9088">
            <a:solidFill>
              <a:srgbClr val="000080"/>
            </a:solidFill>
            <a:round/>
            <a:headEnd/>
            <a:tailEnd/>
          </a:ln>
        </p:spPr>
        <p:txBody>
          <a:bodyPr lIns="0" tIns="0" rIns="0" bIns="0"/>
          <a:lstStyle/>
          <a:p>
            <a:endParaRPr lang="ar-EG"/>
          </a:p>
        </p:txBody>
      </p:sp>
      <p:sp>
        <p:nvSpPr>
          <p:cNvPr id="130074" name="Freeform 66"/>
          <p:cNvSpPr>
            <a:spLocks/>
          </p:cNvSpPr>
          <p:nvPr/>
        </p:nvSpPr>
        <p:spPr bwMode="auto">
          <a:xfrm>
            <a:off x="5957888" y="3546475"/>
            <a:ext cx="125412" cy="133350"/>
          </a:xfrm>
          <a:custGeom>
            <a:avLst/>
            <a:gdLst>
              <a:gd name="T0" fmla="*/ 0 w 27"/>
              <a:gd name="T1" fmla="*/ 2147483647 h 34"/>
              <a:gd name="T2" fmla="*/ 0 w 27"/>
              <a:gd name="T3" fmla="*/ 2147483647 h 34"/>
              <a:gd name="T4" fmla="*/ 2147483647 w 27"/>
              <a:gd name="T5" fmla="*/ 2147483647 h 34"/>
              <a:gd name="T6" fmla="*/ 2147483647 w 27"/>
              <a:gd name="T7" fmla="*/ 2147483647 h 34"/>
              <a:gd name="T8" fmla="*/ 2147483647 w 27"/>
              <a:gd name="T9" fmla="*/ 2147483647 h 34"/>
              <a:gd name="T10" fmla="*/ 2147483647 w 27"/>
              <a:gd name="T11" fmla="*/ 2147483647 h 34"/>
              <a:gd name="T12" fmla="*/ 2147483647 w 27"/>
              <a:gd name="T13" fmla="*/ 0 h 34"/>
              <a:gd name="T14" fmla="*/ 0 w 27"/>
              <a:gd name="T15" fmla="*/ 2147483647 h 34"/>
              <a:gd name="T16" fmla="*/ 0 w 27"/>
              <a:gd name="T17" fmla="*/ 214748364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34"/>
              <a:gd name="T29" fmla="*/ 27 w 27"/>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34">
                <a:moveTo>
                  <a:pt x="0" y="26"/>
                </a:moveTo>
                <a:lnTo>
                  <a:pt x="0" y="26"/>
                </a:lnTo>
                <a:lnTo>
                  <a:pt x="18" y="33"/>
                </a:lnTo>
                <a:lnTo>
                  <a:pt x="26" y="22"/>
                </a:lnTo>
                <a:lnTo>
                  <a:pt x="13" y="20"/>
                </a:lnTo>
                <a:lnTo>
                  <a:pt x="26" y="13"/>
                </a:lnTo>
                <a:lnTo>
                  <a:pt x="21" y="0"/>
                </a:lnTo>
                <a:lnTo>
                  <a:pt x="0" y="26"/>
                </a:lnTo>
              </a:path>
            </a:pathLst>
          </a:custGeom>
          <a:solidFill>
            <a:schemeClr val="bg1"/>
          </a:solidFill>
          <a:ln w="9088">
            <a:solidFill>
              <a:srgbClr val="000080"/>
            </a:solidFill>
            <a:round/>
            <a:headEnd/>
            <a:tailEnd/>
          </a:ln>
        </p:spPr>
        <p:txBody>
          <a:bodyPr lIns="0" tIns="0" rIns="0" bIns="0"/>
          <a:lstStyle/>
          <a:p>
            <a:endParaRPr lang="ar-EG"/>
          </a:p>
        </p:txBody>
      </p:sp>
      <p:sp>
        <p:nvSpPr>
          <p:cNvPr id="130075" name="Freeform 67"/>
          <p:cNvSpPr>
            <a:spLocks/>
          </p:cNvSpPr>
          <p:nvPr/>
        </p:nvSpPr>
        <p:spPr bwMode="auto">
          <a:xfrm>
            <a:off x="3246438" y="4233863"/>
            <a:ext cx="458787" cy="396875"/>
          </a:xfrm>
          <a:custGeom>
            <a:avLst/>
            <a:gdLst>
              <a:gd name="T0" fmla="*/ 0 w 99"/>
              <a:gd name="T1" fmla="*/ 2147483647 h 108"/>
              <a:gd name="T2" fmla="*/ 0 w 99"/>
              <a:gd name="T3" fmla="*/ 2147483647 h 108"/>
              <a:gd name="T4" fmla="*/ 2147483647 w 99"/>
              <a:gd name="T5" fmla="*/ 2147483647 h 108"/>
              <a:gd name="T6" fmla="*/ 2147483647 w 99"/>
              <a:gd name="T7" fmla="*/ 2147483647 h 108"/>
              <a:gd name="T8" fmla="*/ 2147483647 w 99"/>
              <a:gd name="T9" fmla="*/ 2147483647 h 108"/>
              <a:gd name="T10" fmla="*/ 2147483647 w 99"/>
              <a:gd name="T11" fmla="*/ 2147483647 h 108"/>
              <a:gd name="T12" fmla="*/ 2147483647 w 99"/>
              <a:gd name="T13" fmla="*/ 0 h 108"/>
              <a:gd name="T14" fmla="*/ 2147483647 w 99"/>
              <a:gd name="T15" fmla="*/ 2147483647 h 108"/>
              <a:gd name="T16" fmla="*/ 2147483647 w 99"/>
              <a:gd name="T17" fmla="*/ 2147483647 h 108"/>
              <a:gd name="T18" fmla="*/ 2147483647 w 99"/>
              <a:gd name="T19" fmla="*/ 2147483647 h 108"/>
              <a:gd name="T20" fmla="*/ 2147483647 w 99"/>
              <a:gd name="T21" fmla="*/ 2147483647 h 108"/>
              <a:gd name="T22" fmla="*/ 2147483647 w 99"/>
              <a:gd name="T23" fmla="*/ 2147483647 h 108"/>
              <a:gd name="T24" fmla="*/ 2147483647 w 99"/>
              <a:gd name="T25" fmla="*/ 2147483647 h 108"/>
              <a:gd name="T26" fmla="*/ 0 w 99"/>
              <a:gd name="T27" fmla="*/ 2147483647 h 108"/>
              <a:gd name="T28" fmla="*/ 0 w 99"/>
              <a:gd name="T29" fmla="*/ 2147483647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9"/>
              <a:gd name="T46" fmla="*/ 0 h 108"/>
              <a:gd name="T47" fmla="*/ 99 w 99"/>
              <a:gd name="T48" fmla="*/ 108 h 1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9" h="108">
                <a:moveTo>
                  <a:pt x="0" y="50"/>
                </a:moveTo>
                <a:lnTo>
                  <a:pt x="0" y="50"/>
                </a:lnTo>
                <a:lnTo>
                  <a:pt x="12" y="33"/>
                </a:lnTo>
                <a:lnTo>
                  <a:pt x="19" y="36"/>
                </a:lnTo>
                <a:lnTo>
                  <a:pt x="14" y="21"/>
                </a:lnTo>
                <a:lnTo>
                  <a:pt x="46" y="19"/>
                </a:lnTo>
                <a:lnTo>
                  <a:pt x="46" y="0"/>
                </a:lnTo>
                <a:lnTo>
                  <a:pt x="81" y="1"/>
                </a:lnTo>
                <a:lnTo>
                  <a:pt x="80" y="16"/>
                </a:lnTo>
                <a:lnTo>
                  <a:pt x="98" y="17"/>
                </a:lnTo>
                <a:lnTo>
                  <a:pt x="93" y="78"/>
                </a:lnTo>
                <a:lnTo>
                  <a:pt x="69" y="70"/>
                </a:lnTo>
                <a:lnTo>
                  <a:pt x="44" y="107"/>
                </a:lnTo>
                <a:lnTo>
                  <a:pt x="0" y="50"/>
                </a:lnTo>
              </a:path>
            </a:pathLst>
          </a:custGeom>
          <a:noFill/>
          <a:ln w="9088">
            <a:solidFill>
              <a:srgbClr val="000080"/>
            </a:solidFill>
            <a:round/>
            <a:headEnd/>
            <a:tailEnd/>
          </a:ln>
        </p:spPr>
        <p:txBody>
          <a:bodyPr lIns="0" tIns="0" rIns="0" bIns="0"/>
          <a:lstStyle/>
          <a:p>
            <a:endParaRPr lang="ar-EG"/>
          </a:p>
        </p:txBody>
      </p:sp>
      <p:sp>
        <p:nvSpPr>
          <p:cNvPr id="130076" name="Freeform 68"/>
          <p:cNvSpPr>
            <a:spLocks/>
          </p:cNvSpPr>
          <p:nvPr/>
        </p:nvSpPr>
        <p:spPr bwMode="auto">
          <a:xfrm>
            <a:off x="6189663" y="2432050"/>
            <a:ext cx="155575" cy="42863"/>
          </a:xfrm>
          <a:custGeom>
            <a:avLst/>
            <a:gdLst>
              <a:gd name="T0" fmla="*/ 0 w 34"/>
              <a:gd name="T1" fmla="*/ 0 h 11"/>
              <a:gd name="T2" fmla="*/ 0 w 34"/>
              <a:gd name="T3" fmla="*/ 0 h 11"/>
              <a:gd name="T4" fmla="*/ 2147483647 w 34"/>
              <a:gd name="T5" fmla="*/ 2147483647 h 11"/>
              <a:gd name="T6" fmla="*/ 2147483647 w 34"/>
              <a:gd name="T7" fmla="*/ 2147483647 h 11"/>
              <a:gd name="T8" fmla="*/ 0 w 34"/>
              <a:gd name="T9" fmla="*/ 0 h 11"/>
              <a:gd name="T10" fmla="*/ 0 w 34"/>
              <a:gd name="T11" fmla="*/ 0 h 11"/>
              <a:gd name="T12" fmla="*/ 0 60000 65536"/>
              <a:gd name="T13" fmla="*/ 0 60000 65536"/>
              <a:gd name="T14" fmla="*/ 0 60000 65536"/>
              <a:gd name="T15" fmla="*/ 0 60000 65536"/>
              <a:gd name="T16" fmla="*/ 0 60000 65536"/>
              <a:gd name="T17" fmla="*/ 0 60000 65536"/>
              <a:gd name="T18" fmla="*/ 0 w 34"/>
              <a:gd name="T19" fmla="*/ 0 h 11"/>
              <a:gd name="T20" fmla="*/ 34 w 3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34" h="11">
                <a:moveTo>
                  <a:pt x="0" y="0"/>
                </a:moveTo>
                <a:lnTo>
                  <a:pt x="0" y="0"/>
                </a:lnTo>
                <a:lnTo>
                  <a:pt x="17" y="10"/>
                </a:lnTo>
                <a:lnTo>
                  <a:pt x="33" y="3"/>
                </a:lnTo>
                <a:lnTo>
                  <a:pt x="0" y="0"/>
                </a:lnTo>
              </a:path>
            </a:pathLst>
          </a:custGeom>
          <a:solidFill>
            <a:srgbClr val="FFFF99"/>
          </a:solidFill>
          <a:ln w="9088">
            <a:solidFill>
              <a:srgbClr val="000080"/>
            </a:solidFill>
            <a:round/>
            <a:headEnd/>
            <a:tailEnd/>
          </a:ln>
        </p:spPr>
        <p:txBody>
          <a:bodyPr lIns="0" tIns="0" rIns="0" bIns="0"/>
          <a:lstStyle/>
          <a:p>
            <a:endParaRPr lang="ar-EG"/>
          </a:p>
        </p:txBody>
      </p:sp>
      <p:sp>
        <p:nvSpPr>
          <p:cNvPr id="130077" name="Freeform 69"/>
          <p:cNvSpPr>
            <a:spLocks/>
          </p:cNvSpPr>
          <p:nvPr/>
        </p:nvSpPr>
        <p:spPr bwMode="auto">
          <a:xfrm>
            <a:off x="5314950" y="2152650"/>
            <a:ext cx="136525" cy="276225"/>
          </a:xfrm>
          <a:custGeom>
            <a:avLst/>
            <a:gdLst>
              <a:gd name="T0" fmla="*/ 0 w 29"/>
              <a:gd name="T1" fmla="*/ 2147483647 h 75"/>
              <a:gd name="T2" fmla="*/ 0 w 29"/>
              <a:gd name="T3" fmla="*/ 2147483647 h 75"/>
              <a:gd name="T4" fmla="*/ 2147483647 w 29"/>
              <a:gd name="T5" fmla="*/ 2147483647 h 75"/>
              <a:gd name="T6" fmla="*/ 2147483647 w 29"/>
              <a:gd name="T7" fmla="*/ 2147483647 h 75"/>
              <a:gd name="T8" fmla="*/ 2147483647 w 29"/>
              <a:gd name="T9" fmla="*/ 2147483647 h 75"/>
              <a:gd name="T10" fmla="*/ 2147483647 w 29"/>
              <a:gd name="T11" fmla="*/ 2147483647 h 75"/>
              <a:gd name="T12" fmla="*/ 2147483647 w 29"/>
              <a:gd name="T13" fmla="*/ 2147483647 h 75"/>
              <a:gd name="T14" fmla="*/ 2147483647 w 29"/>
              <a:gd name="T15" fmla="*/ 2147483647 h 75"/>
              <a:gd name="T16" fmla="*/ 2147483647 w 29"/>
              <a:gd name="T17" fmla="*/ 0 h 75"/>
              <a:gd name="T18" fmla="*/ 2147483647 w 29"/>
              <a:gd name="T19" fmla="*/ 2147483647 h 75"/>
              <a:gd name="T20" fmla="*/ 0 w 29"/>
              <a:gd name="T21" fmla="*/ 2147483647 h 75"/>
              <a:gd name="T22" fmla="*/ 0 w 29"/>
              <a:gd name="T23" fmla="*/ 2147483647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
              <a:gd name="T37" fmla="*/ 0 h 75"/>
              <a:gd name="T38" fmla="*/ 29 w 29"/>
              <a:gd name="T39" fmla="*/ 75 h 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 h="75">
                <a:moveTo>
                  <a:pt x="0" y="36"/>
                </a:moveTo>
                <a:lnTo>
                  <a:pt x="0" y="36"/>
                </a:lnTo>
                <a:lnTo>
                  <a:pt x="16" y="74"/>
                </a:lnTo>
                <a:lnTo>
                  <a:pt x="18" y="72"/>
                </a:lnTo>
                <a:lnTo>
                  <a:pt x="25" y="33"/>
                </a:lnTo>
                <a:lnTo>
                  <a:pt x="14" y="36"/>
                </a:lnTo>
                <a:lnTo>
                  <a:pt x="18" y="18"/>
                </a:lnTo>
                <a:lnTo>
                  <a:pt x="26" y="10"/>
                </a:lnTo>
                <a:lnTo>
                  <a:pt x="28" y="0"/>
                </a:lnTo>
                <a:lnTo>
                  <a:pt x="18" y="1"/>
                </a:lnTo>
                <a:lnTo>
                  <a:pt x="0" y="36"/>
                </a:lnTo>
              </a:path>
            </a:pathLst>
          </a:custGeom>
          <a:noFill/>
          <a:ln w="9144">
            <a:solidFill>
              <a:srgbClr val="000080"/>
            </a:solidFill>
            <a:round/>
            <a:headEnd/>
            <a:tailEnd/>
          </a:ln>
        </p:spPr>
        <p:txBody>
          <a:bodyPr lIns="0" tIns="0" rIns="0" bIns="0"/>
          <a:lstStyle/>
          <a:p>
            <a:endParaRPr lang="ar-EG"/>
          </a:p>
        </p:txBody>
      </p:sp>
      <p:sp>
        <p:nvSpPr>
          <p:cNvPr id="130078" name="Freeform 70"/>
          <p:cNvSpPr>
            <a:spLocks/>
          </p:cNvSpPr>
          <p:nvPr/>
        </p:nvSpPr>
        <p:spPr bwMode="auto">
          <a:xfrm>
            <a:off x="5383213" y="2138363"/>
            <a:ext cx="355600" cy="311150"/>
          </a:xfrm>
          <a:custGeom>
            <a:avLst/>
            <a:gdLst>
              <a:gd name="T0" fmla="*/ 0 w 78"/>
              <a:gd name="T1" fmla="*/ 2147483647 h 83"/>
              <a:gd name="T2" fmla="*/ 0 w 78"/>
              <a:gd name="T3" fmla="*/ 2147483647 h 83"/>
              <a:gd name="T4" fmla="*/ 2147483647 w 78"/>
              <a:gd name="T5" fmla="*/ 2147483647 h 83"/>
              <a:gd name="T6" fmla="*/ 2147483647 w 78"/>
              <a:gd name="T7" fmla="*/ 2147483647 h 83"/>
              <a:gd name="T8" fmla="*/ 2147483647 w 78"/>
              <a:gd name="T9" fmla="*/ 2147483647 h 83"/>
              <a:gd name="T10" fmla="*/ 2147483647 w 78"/>
              <a:gd name="T11" fmla="*/ 0 h 83"/>
              <a:gd name="T12" fmla="*/ 2147483647 w 78"/>
              <a:gd name="T13" fmla="*/ 2147483647 h 83"/>
              <a:gd name="T14" fmla="*/ 2147483647 w 78"/>
              <a:gd name="T15" fmla="*/ 2147483647 h 83"/>
              <a:gd name="T16" fmla="*/ 2147483647 w 78"/>
              <a:gd name="T17" fmla="*/ 2147483647 h 83"/>
              <a:gd name="T18" fmla="*/ 2147483647 w 78"/>
              <a:gd name="T19" fmla="*/ 2147483647 h 83"/>
              <a:gd name="T20" fmla="*/ 2147483647 w 78"/>
              <a:gd name="T21" fmla="*/ 2147483647 h 83"/>
              <a:gd name="T22" fmla="*/ 2147483647 w 78"/>
              <a:gd name="T23" fmla="*/ 2147483647 h 83"/>
              <a:gd name="T24" fmla="*/ 2147483647 w 78"/>
              <a:gd name="T25" fmla="*/ 2147483647 h 83"/>
              <a:gd name="T26" fmla="*/ 2147483647 w 78"/>
              <a:gd name="T27" fmla="*/ 2147483647 h 83"/>
              <a:gd name="T28" fmla="*/ 0 w 78"/>
              <a:gd name="T29" fmla="*/ 2147483647 h 83"/>
              <a:gd name="T30" fmla="*/ 0 w 78"/>
              <a:gd name="T31" fmla="*/ 2147483647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
              <a:gd name="T49" fmla="*/ 0 h 83"/>
              <a:gd name="T50" fmla="*/ 78 w 78"/>
              <a:gd name="T51" fmla="*/ 83 h 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 h="83">
                <a:moveTo>
                  <a:pt x="0" y="39"/>
                </a:moveTo>
                <a:lnTo>
                  <a:pt x="0" y="39"/>
                </a:lnTo>
                <a:lnTo>
                  <a:pt x="4" y="21"/>
                </a:lnTo>
                <a:lnTo>
                  <a:pt x="12" y="13"/>
                </a:lnTo>
                <a:lnTo>
                  <a:pt x="30" y="20"/>
                </a:lnTo>
                <a:lnTo>
                  <a:pt x="68" y="0"/>
                </a:lnTo>
                <a:lnTo>
                  <a:pt x="77" y="22"/>
                </a:lnTo>
                <a:lnTo>
                  <a:pt x="37" y="35"/>
                </a:lnTo>
                <a:lnTo>
                  <a:pt x="56" y="53"/>
                </a:lnTo>
                <a:lnTo>
                  <a:pt x="46" y="65"/>
                </a:lnTo>
                <a:lnTo>
                  <a:pt x="22" y="82"/>
                </a:lnTo>
                <a:lnTo>
                  <a:pt x="4" y="75"/>
                </a:lnTo>
                <a:lnTo>
                  <a:pt x="11" y="36"/>
                </a:lnTo>
                <a:lnTo>
                  <a:pt x="0" y="39"/>
                </a:lnTo>
              </a:path>
            </a:pathLst>
          </a:custGeom>
          <a:solidFill>
            <a:srgbClr val="FFC000"/>
          </a:solidFill>
          <a:ln w="9144">
            <a:solidFill>
              <a:srgbClr val="000080"/>
            </a:solidFill>
            <a:round/>
            <a:headEnd/>
            <a:tailEnd/>
          </a:ln>
        </p:spPr>
        <p:txBody>
          <a:bodyPr lIns="0" tIns="0" rIns="0" bIns="0"/>
          <a:lstStyle/>
          <a:p>
            <a:endParaRPr lang="ar-EG"/>
          </a:p>
        </p:txBody>
      </p:sp>
      <p:sp>
        <p:nvSpPr>
          <p:cNvPr id="130079" name="Freeform 71"/>
          <p:cNvSpPr>
            <a:spLocks/>
          </p:cNvSpPr>
          <p:nvPr/>
        </p:nvSpPr>
        <p:spPr bwMode="auto">
          <a:xfrm>
            <a:off x="5314950" y="4076700"/>
            <a:ext cx="652463" cy="600075"/>
          </a:xfrm>
          <a:custGeom>
            <a:avLst/>
            <a:gdLst>
              <a:gd name="T0" fmla="*/ 0 w 140"/>
              <a:gd name="T1" fmla="*/ 2147483647 h 162"/>
              <a:gd name="T2" fmla="*/ 0 w 140"/>
              <a:gd name="T3" fmla="*/ 2147483647 h 162"/>
              <a:gd name="T4" fmla="*/ 2147483647 w 140"/>
              <a:gd name="T5" fmla="*/ 2147483647 h 162"/>
              <a:gd name="T6" fmla="*/ 0 w 140"/>
              <a:gd name="T7" fmla="*/ 2147483647 h 162"/>
              <a:gd name="T8" fmla="*/ 2147483647 w 140"/>
              <a:gd name="T9" fmla="*/ 2147483647 h 162"/>
              <a:gd name="T10" fmla="*/ 2147483647 w 140"/>
              <a:gd name="T11" fmla="*/ 2147483647 h 162"/>
              <a:gd name="T12" fmla="*/ 2147483647 w 140"/>
              <a:gd name="T13" fmla="*/ 2147483647 h 162"/>
              <a:gd name="T14" fmla="*/ 2147483647 w 140"/>
              <a:gd name="T15" fmla="*/ 2147483647 h 162"/>
              <a:gd name="T16" fmla="*/ 2147483647 w 140"/>
              <a:gd name="T17" fmla="*/ 2147483647 h 162"/>
              <a:gd name="T18" fmla="*/ 2147483647 w 140"/>
              <a:gd name="T19" fmla="*/ 2147483647 h 162"/>
              <a:gd name="T20" fmla="*/ 2147483647 w 140"/>
              <a:gd name="T21" fmla="*/ 2147483647 h 162"/>
              <a:gd name="T22" fmla="*/ 2147483647 w 140"/>
              <a:gd name="T23" fmla="*/ 2147483647 h 162"/>
              <a:gd name="T24" fmla="*/ 2147483647 w 140"/>
              <a:gd name="T25" fmla="*/ 0 h 162"/>
              <a:gd name="T26" fmla="*/ 0 w 140"/>
              <a:gd name="T27" fmla="*/ 2147483647 h 162"/>
              <a:gd name="T28" fmla="*/ 0 w 140"/>
              <a:gd name="T29" fmla="*/ 2147483647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162"/>
              <a:gd name="T47" fmla="*/ 140 w 140"/>
              <a:gd name="T48" fmla="*/ 162 h 1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162">
                <a:moveTo>
                  <a:pt x="0" y="11"/>
                </a:moveTo>
                <a:lnTo>
                  <a:pt x="0" y="11"/>
                </a:lnTo>
                <a:lnTo>
                  <a:pt x="19" y="44"/>
                </a:lnTo>
                <a:lnTo>
                  <a:pt x="0" y="75"/>
                </a:lnTo>
                <a:lnTo>
                  <a:pt x="16" y="85"/>
                </a:lnTo>
                <a:lnTo>
                  <a:pt x="4" y="96"/>
                </a:lnTo>
                <a:lnTo>
                  <a:pt x="95" y="161"/>
                </a:lnTo>
                <a:lnTo>
                  <a:pt x="134" y="109"/>
                </a:lnTo>
                <a:lnTo>
                  <a:pt x="124" y="94"/>
                </a:lnTo>
                <a:lnTo>
                  <a:pt x="124" y="31"/>
                </a:lnTo>
                <a:lnTo>
                  <a:pt x="139" y="12"/>
                </a:lnTo>
                <a:lnTo>
                  <a:pt x="89" y="19"/>
                </a:lnTo>
                <a:lnTo>
                  <a:pt x="33" y="0"/>
                </a:lnTo>
                <a:lnTo>
                  <a:pt x="0" y="11"/>
                </a:lnTo>
              </a:path>
            </a:pathLst>
          </a:custGeom>
          <a:solidFill>
            <a:srgbClr val="D2A497"/>
          </a:solidFill>
          <a:ln w="9088">
            <a:solidFill>
              <a:srgbClr val="000080"/>
            </a:solidFill>
            <a:round/>
            <a:headEnd/>
            <a:tailEnd/>
          </a:ln>
        </p:spPr>
        <p:txBody>
          <a:bodyPr lIns="0" tIns="0" rIns="0" bIns="0"/>
          <a:lstStyle/>
          <a:p>
            <a:endParaRPr lang="ar-EG"/>
          </a:p>
        </p:txBody>
      </p:sp>
      <p:sp>
        <p:nvSpPr>
          <p:cNvPr id="130080" name="Freeform 72"/>
          <p:cNvSpPr>
            <a:spLocks/>
          </p:cNvSpPr>
          <p:nvPr/>
        </p:nvSpPr>
        <p:spPr bwMode="auto">
          <a:xfrm>
            <a:off x="6342063" y="2378075"/>
            <a:ext cx="161925" cy="104775"/>
          </a:xfrm>
          <a:custGeom>
            <a:avLst/>
            <a:gdLst>
              <a:gd name="T0" fmla="*/ 0 w 33"/>
              <a:gd name="T1" fmla="*/ 2147483647 h 27"/>
              <a:gd name="T2" fmla="*/ 0 w 33"/>
              <a:gd name="T3" fmla="*/ 2147483647 h 27"/>
              <a:gd name="T4" fmla="*/ 2147483647 w 33"/>
              <a:gd name="T5" fmla="*/ 0 h 27"/>
              <a:gd name="T6" fmla="*/ 2147483647 w 33"/>
              <a:gd name="T7" fmla="*/ 2147483647 h 27"/>
              <a:gd name="T8" fmla="*/ 0 w 33"/>
              <a:gd name="T9" fmla="*/ 2147483647 h 27"/>
              <a:gd name="T10" fmla="*/ 0 w 33"/>
              <a:gd name="T11" fmla="*/ 2147483647 h 27"/>
              <a:gd name="T12" fmla="*/ 0 60000 65536"/>
              <a:gd name="T13" fmla="*/ 0 60000 65536"/>
              <a:gd name="T14" fmla="*/ 0 60000 65536"/>
              <a:gd name="T15" fmla="*/ 0 60000 65536"/>
              <a:gd name="T16" fmla="*/ 0 60000 65536"/>
              <a:gd name="T17" fmla="*/ 0 60000 65536"/>
              <a:gd name="T18" fmla="*/ 0 w 33"/>
              <a:gd name="T19" fmla="*/ 0 h 27"/>
              <a:gd name="T20" fmla="*/ 33 w 33"/>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33" h="27">
                <a:moveTo>
                  <a:pt x="0" y="17"/>
                </a:moveTo>
                <a:lnTo>
                  <a:pt x="0" y="17"/>
                </a:lnTo>
                <a:lnTo>
                  <a:pt x="25" y="0"/>
                </a:lnTo>
                <a:lnTo>
                  <a:pt x="32" y="26"/>
                </a:lnTo>
                <a:lnTo>
                  <a:pt x="0" y="17"/>
                </a:lnTo>
              </a:path>
            </a:pathLst>
          </a:custGeom>
          <a:solidFill>
            <a:srgbClr val="FF0000"/>
          </a:solidFill>
          <a:ln w="9144">
            <a:solidFill>
              <a:srgbClr val="000080"/>
            </a:solidFill>
            <a:round/>
            <a:headEnd/>
            <a:tailEnd/>
          </a:ln>
        </p:spPr>
        <p:txBody>
          <a:bodyPr lIns="0" tIns="0" rIns="0" bIns="0"/>
          <a:lstStyle/>
          <a:p>
            <a:endParaRPr lang="ar-EG"/>
          </a:p>
        </p:txBody>
      </p:sp>
      <p:sp>
        <p:nvSpPr>
          <p:cNvPr id="130081" name="Freeform 73"/>
          <p:cNvSpPr>
            <a:spLocks/>
          </p:cNvSpPr>
          <p:nvPr/>
        </p:nvSpPr>
        <p:spPr bwMode="auto">
          <a:xfrm>
            <a:off x="5389563" y="2038350"/>
            <a:ext cx="141287" cy="122238"/>
          </a:xfrm>
          <a:custGeom>
            <a:avLst/>
            <a:gdLst>
              <a:gd name="T0" fmla="*/ 0 w 29"/>
              <a:gd name="T1" fmla="*/ 2147483647 h 32"/>
              <a:gd name="T2" fmla="*/ 0 w 29"/>
              <a:gd name="T3" fmla="*/ 2147483647 h 32"/>
              <a:gd name="T4" fmla="*/ 2147483647 w 29"/>
              <a:gd name="T5" fmla="*/ 2147483647 h 32"/>
              <a:gd name="T6" fmla="*/ 2147483647 w 29"/>
              <a:gd name="T7" fmla="*/ 2147483647 h 32"/>
              <a:gd name="T8" fmla="*/ 2147483647 w 29"/>
              <a:gd name="T9" fmla="*/ 0 h 32"/>
              <a:gd name="T10" fmla="*/ 0 w 29"/>
              <a:gd name="T11" fmla="*/ 2147483647 h 32"/>
              <a:gd name="T12" fmla="*/ 0 w 29"/>
              <a:gd name="T13" fmla="*/ 2147483647 h 32"/>
              <a:gd name="T14" fmla="*/ 0 60000 65536"/>
              <a:gd name="T15" fmla="*/ 0 60000 65536"/>
              <a:gd name="T16" fmla="*/ 0 60000 65536"/>
              <a:gd name="T17" fmla="*/ 0 60000 65536"/>
              <a:gd name="T18" fmla="*/ 0 60000 65536"/>
              <a:gd name="T19" fmla="*/ 0 60000 65536"/>
              <a:gd name="T20" fmla="*/ 0 60000 65536"/>
              <a:gd name="T21" fmla="*/ 0 w 29"/>
              <a:gd name="T22" fmla="*/ 0 h 32"/>
              <a:gd name="T23" fmla="*/ 29 w 29"/>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2">
                <a:moveTo>
                  <a:pt x="0" y="31"/>
                </a:moveTo>
                <a:lnTo>
                  <a:pt x="0" y="31"/>
                </a:lnTo>
                <a:lnTo>
                  <a:pt x="10" y="30"/>
                </a:lnTo>
                <a:lnTo>
                  <a:pt x="28" y="9"/>
                </a:lnTo>
                <a:lnTo>
                  <a:pt x="18" y="0"/>
                </a:lnTo>
                <a:lnTo>
                  <a:pt x="0" y="31"/>
                </a:lnTo>
              </a:path>
            </a:pathLst>
          </a:custGeom>
          <a:noFill/>
          <a:ln w="9144">
            <a:solidFill>
              <a:srgbClr val="000080"/>
            </a:solidFill>
            <a:round/>
            <a:headEnd/>
            <a:tailEnd/>
          </a:ln>
        </p:spPr>
        <p:txBody>
          <a:bodyPr lIns="0" tIns="0" rIns="0" bIns="0"/>
          <a:lstStyle/>
          <a:p>
            <a:endParaRPr lang="ar-EG"/>
          </a:p>
        </p:txBody>
      </p:sp>
      <p:sp>
        <p:nvSpPr>
          <p:cNvPr id="130082" name="Freeform 74"/>
          <p:cNvSpPr>
            <a:spLocks/>
          </p:cNvSpPr>
          <p:nvPr/>
        </p:nvSpPr>
        <p:spPr bwMode="auto">
          <a:xfrm>
            <a:off x="3303588" y="2154238"/>
            <a:ext cx="1284287" cy="949325"/>
          </a:xfrm>
          <a:custGeom>
            <a:avLst/>
            <a:gdLst>
              <a:gd name="T0" fmla="*/ 0 w 275"/>
              <a:gd name="T1" fmla="*/ 2147483647 h 256"/>
              <a:gd name="T2" fmla="*/ 0 w 275"/>
              <a:gd name="T3" fmla="*/ 2147483647 h 256"/>
              <a:gd name="T4" fmla="*/ 2147483647 w 275"/>
              <a:gd name="T5" fmla="*/ 2147483647 h 256"/>
              <a:gd name="T6" fmla="*/ 2147483647 w 275"/>
              <a:gd name="T7" fmla="*/ 0 h 256"/>
              <a:gd name="T8" fmla="*/ 2147483647 w 275"/>
              <a:gd name="T9" fmla="*/ 2147483647 h 256"/>
              <a:gd name="T10" fmla="*/ 2147483647 w 275"/>
              <a:gd name="T11" fmla="*/ 2147483647 h 256"/>
              <a:gd name="T12" fmla="*/ 2147483647 w 275"/>
              <a:gd name="T13" fmla="*/ 2147483647 h 256"/>
              <a:gd name="T14" fmla="*/ 2147483647 w 275"/>
              <a:gd name="T15" fmla="*/ 2147483647 h 256"/>
              <a:gd name="T16" fmla="*/ 2147483647 w 275"/>
              <a:gd name="T17" fmla="*/ 2147483647 h 256"/>
              <a:gd name="T18" fmla="*/ 2147483647 w 275"/>
              <a:gd name="T19" fmla="*/ 2147483647 h 256"/>
              <a:gd name="T20" fmla="*/ 2147483647 w 275"/>
              <a:gd name="T21" fmla="*/ 2147483647 h 256"/>
              <a:gd name="T22" fmla="*/ 2147483647 w 275"/>
              <a:gd name="T23" fmla="*/ 2147483647 h 256"/>
              <a:gd name="T24" fmla="*/ 2147483647 w 275"/>
              <a:gd name="T25" fmla="*/ 2147483647 h 256"/>
              <a:gd name="T26" fmla="*/ 2147483647 w 275"/>
              <a:gd name="T27" fmla="*/ 2147483647 h 256"/>
              <a:gd name="T28" fmla="*/ 2147483647 w 275"/>
              <a:gd name="T29" fmla="*/ 2147483647 h 256"/>
              <a:gd name="T30" fmla="*/ 2147483647 w 275"/>
              <a:gd name="T31" fmla="*/ 2147483647 h 256"/>
              <a:gd name="T32" fmla="*/ 2147483647 w 275"/>
              <a:gd name="T33" fmla="*/ 2147483647 h 256"/>
              <a:gd name="T34" fmla="*/ 2147483647 w 275"/>
              <a:gd name="T35" fmla="*/ 2147483647 h 256"/>
              <a:gd name="T36" fmla="*/ 2147483647 w 275"/>
              <a:gd name="T37" fmla="*/ 2147483647 h 256"/>
              <a:gd name="T38" fmla="*/ 0 w 275"/>
              <a:gd name="T39" fmla="*/ 2147483647 h 256"/>
              <a:gd name="T40" fmla="*/ 0 w 275"/>
              <a:gd name="T41" fmla="*/ 2147483647 h 2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5"/>
              <a:gd name="T64" fmla="*/ 0 h 256"/>
              <a:gd name="T65" fmla="*/ 275 w 275"/>
              <a:gd name="T66" fmla="*/ 256 h 2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5" h="256">
                <a:moveTo>
                  <a:pt x="0" y="133"/>
                </a:moveTo>
                <a:lnTo>
                  <a:pt x="0" y="133"/>
                </a:lnTo>
                <a:lnTo>
                  <a:pt x="1" y="55"/>
                </a:lnTo>
                <a:lnTo>
                  <a:pt x="35" y="0"/>
                </a:lnTo>
                <a:lnTo>
                  <a:pt x="100" y="16"/>
                </a:lnTo>
                <a:lnTo>
                  <a:pt x="113" y="35"/>
                </a:lnTo>
                <a:lnTo>
                  <a:pt x="166" y="55"/>
                </a:lnTo>
                <a:lnTo>
                  <a:pt x="183" y="48"/>
                </a:lnTo>
                <a:lnTo>
                  <a:pt x="185" y="20"/>
                </a:lnTo>
                <a:lnTo>
                  <a:pt x="202" y="7"/>
                </a:lnTo>
                <a:lnTo>
                  <a:pt x="274" y="30"/>
                </a:lnTo>
                <a:lnTo>
                  <a:pt x="266" y="59"/>
                </a:lnTo>
                <a:lnTo>
                  <a:pt x="274" y="208"/>
                </a:lnTo>
                <a:lnTo>
                  <a:pt x="274" y="244"/>
                </a:lnTo>
                <a:lnTo>
                  <a:pt x="258" y="245"/>
                </a:lnTo>
                <a:lnTo>
                  <a:pt x="258" y="255"/>
                </a:lnTo>
                <a:lnTo>
                  <a:pt x="117" y="183"/>
                </a:lnTo>
                <a:lnTo>
                  <a:pt x="99" y="190"/>
                </a:lnTo>
                <a:lnTo>
                  <a:pt x="41" y="182"/>
                </a:lnTo>
                <a:lnTo>
                  <a:pt x="0" y="133"/>
                </a:lnTo>
              </a:path>
            </a:pathLst>
          </a:custGeom>
          <a:solidFill>
            <a:schemeClr val="bg1"/>
          </a:solidFill>
          <a:ln w="9144">
            <a:solidFill>
              <a:srgbClr val="000080"/>
            </a:solidFill>
            <a:round/>
            <a:headEnd/>
            <a:tailEnd/>
          </a:ln>
        </p:spPr>
        <p:txBody>
          <a:bodyPr lIns="0" tIns="0" rIns="0" bIns="0"/>
          <a:lstStyle/>
          <a:p>
            <a:endParaRPr lang="ar-EG"/>
          </a:p>
        </p:txBody>
      </p:sp>
      <p:sp>
        <p:nvSpPr>
          <p:cNvPr id="130083" name="Freeform 76"/>
          <p:cNvSpPr>
            <a:spLocks/>
          </p:cNvSpPr>
          <p:nvPr/>
        </p:nvSpPr>
        <p:spPr bwMode="auto">
          <a:xfrm>
            <a:off x="5211763" y="4983163"/>
            <a:ext cx="266700" cy="511175"/>
          </a:xfrm>
          <a:custGeom>
            <a:avLst/>
            <a:gdLst>
              <a:gd name="T0" fmla="*/ 0 w 57"/>
              <a:gd name="T1" fmla="*/ 2147483647 h 138"/>
              <a:gd name="T2" fmla="*/ 0 w 57"/>
              <a:gd name="T3" fmla="*/ 2147483647 h 138"/>
              <a:gd name="T4" fmla="*/ 2147483647 w 57"/>
              <a:gd name="T5" fmla="*/ 2147483647 h 138"/>
              <a:gd name="T6" fmla="*/ 2147483647 w 57"/>
              <a:gd name="T7" fmla="*/ 2147483647 h 138"/>
              <a:gd name="T8" fmla="*/ 2147483647 w 57"/>
              <a:gd name="T9" fmla="*/ 2147483647 h 138"/>
              <a:gd name="T10" fmla="*/ 2147483647 w 57"/>
              <a:gd name="T11" fmla="*/ 2147483647 h 138"/>
              <a:gd name="T12" fmla="*/ 2147483647 w 57"/>
              <a:gd name="T13" fmla="*/ 2147483647 h 138"/>
              <a:gd name="T14" fmla="*/ 2147483647 w 57"/>
              <a:gd name="T15" fmla="*/ 2147483647 h 138"/>
              <a:gd name="T16" fmla="*/ 2147483647 w 57"/>
              <a:gd name="T17" fmla="*/ 2147483647 h 138"/>
              <a:gd name="T18" fmla="*/ 2147483647 w 57"/>
              <a:gd name="T19" fmla="*/ 2147483647 h 138"/>
              <a:gd name="T20" fmla="*/ 2147483647 w 57"/>
              <a:gd name="T21" fmla="*/ 2147483647 h 138"/>
              <a:gd name="T22" fmla="*/ 2147483647 w 57"/>
              <a:gd name="T23" fmla="*/ 2147483647 h 138"/>
              <a:gd name="T24" fmla="*/ 2147483647 w 57"/>
              <a:gd name="T25" fmla="*/ 0 h 138"/>
              <a:gd name="T26" fmla="*/ 2147483647 w 57"/>
              <a:gd name="T27" fmla="*/ 2147483647 h 138"/>
              <a:gd name="T28" fmla="*/ 0 w 57"/>
              <a:gd name="T29" fmla="*/ 2147483647 h 138"/>
              <a:gd name="T30" fmla="*/ 0 w 57"/>
              <a:gd name="T31" fmla="*/ 2147483647 h 1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
              <a:gd name="T49" fmla="*/ 0 h 138"/>
              <a:gd name="T50" fmla="*/ 57 w 57"/>
              <a:gd name="T51" fmla="*/ 138 h 1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 h="138">
                <a:moveTo>
                  <a:pt x="0" y="74"/>
                </a:moveTo>
                <a:lnTo>
                  <a:pt x="0" y="74"/>
                </a:lnTo>
                <a:lnTo>
                  <a:pt x="7" y="83"/>
                </a:lnTo>
                <a:lnTo>
                  <a:pt x="30" y="90"/>
                </a:lnTo>
                <a:lnTo>
                  <a:pt x="26" y="115"/>
                </a:lnTo>
                <a:lnTo>
                  <a:pt x="46" y="137"/>
                </a:lnTo>
                <a:lnTo>
                  <a:pt x="56" y="98"/>
                </a:lnTo>
                <a:lnTo>
                  <a:pt x="39" y="71"/>
                </a:lnTo>
                <a:lnTo>
                  <a:pt x="44" y="86"/>
                </a:lnTo>
                <a:lnTo>
                  <a:pt x="33" y="86"/>
                </a:lnTo>
                <a:lnTo>
                  <a:pt x="21" y="50"/>
                </a:lnTo>
                <a:lnTo>
                  <a:pt x="21" y="3"/>
                </a:lnTo>
                <a:lnTo>
                  <a:pt x="4" y="0"/>
                </a:lnTo>
                <a:lnTo>
                  <a:pt x="17" y="22"/>
                </a:lnTo>
                <a:lnTo>
                  <a:pt x="0" y="74"/>
                </a:lnTo>
              </a:path>
            </a:pathLst>
          </a:custGeom>
          <a:noFill/>
          <a:ln w="9088">
            <a:solidFill>
              <a:srgbClr val="000080"/>
            </a:solidFill>
            <a:round/>
            <a:headEnd/>
            <a:tailEnd/>
          </a:ln>
        </p:spPr>
        <p:txBody>
          <a:bodyPr lIns="0" tIns="0" rIns="0" bIns="0"/>
          <a:lstStyle/>
          <a:p>
            <a:endParaRPr lang="ar-EG"/>
          </a:p>
        </p:txBody>
      </p:sp>
      <p:sp>
        <p:nvSpPr>
          <p:cNvPr id="130084" name="Freeform 77"/>
          <p:cNvSpPr>
            <a:spLocks/>
          </p:cNvSpPr>
          <p:nvPr/>
        </p:nvSpPr>
        <p:spPr bwMode="auto">
          <a:xfrm>
            <a:off x="1481138" y="1968500"/>
            <a:ext cx="960437" cy="581025"/>
          </a:xfrm>
          <a:custGeom>
            <a:avLst/>
            <a:gdLst>
              <a:gd name="T0" fmla="*/ 0 w 206"/>
              <a:gd name="T1" fmla="*/ 2147483647 h 156"/>
              <a:gd name="T2" fmla="*/ 0 w 206"/>
              <a:gd name="T3" fmla="*/ 2147483647 h 156"/>
              <a:gd name="T4" fmla="*/ 2147483647 w 206"/>
              <a:gd name="T5" fmla="*/ 2147483647 h 156"/>
              <a:gd name="T6" fmla="*/ 2147483647 w 206"/>
              <a:gd name="T7" fmla="*/ 2147483647 h 156"/>
              <a:gd name="T8" fmla="*/ 2147483647 w 206"/>
              <a:gd name="T9" fmla="*/ 2147483647 h 156"/>
              <a:gd name="T10" fmla="*/ 2147483647 w 206"/>
              <a:gd name="T11" fmla="*/ 0 h 156"/>
              <a:gd name="T12" fmla="*/ 2147483647 w 206"/>
              <a:gd name="T13" fmla="*/ 2147483647 h 156"/>
              <a:gd name="T14" fmla="*/ 2147483647 w 206"/>
              <a:gd name="T15" fmla="*/ 2147483647 h 156"/>
              <a:gd name="T16" fmla="*/ 2147483647 w 206"/>
              <a:gd name="T17" fmla="*/ 2147483647 h 156"/>
              <a:gd name="T18" fmla="*/ 2147483647 w 206"/>
              <a:gd name="T19" fmla="*/ 2147483647 h 156"/>
              <a:gd name="T20" fmla="*/ 2147483647 w 206"/>
              <a:gd name="T21" fmla="*/ 2147483647 h 156"/>
              <a:gd name="T22" fmla="*/ 2147483647 w 206"/>
              <a:gd name="T23" fmla="*/ 2147483647 h 156"/>
              <a:gd name="T24" fmla="*/ 2147483647 w 206"/>
              <a:gd name="T25" fmla="*/ 2147483647 h 156"/>
              <a:gd name="T26" fmla="*/ 0 w 206"/>
              <a:gd name="T27" fmla="*/ 2147483647 h 156"/>
              <a:gd name="T28" fmla="*/ 0 w 206"/>
              <a:gd name="T29" fmla="*/ 2147483647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6"/>
              <a:gd name="T46" fmla="*/ 0 h 156"/>
              <a:gd name="T47" fmla="*/ 206 w 206"/>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6" h="156">
                <a:moveTo>
                  <a:pt x="0" y="154"/>
                </a:moveTo>
                <a:lnTo>
                  <a:pt x="0" y="154"/>
                </a:lnTo>
                <a:lnTo>
                  <a:pt x="50" y="124"/>
                </a:lnTo>
                <a:lnTo>
                  <a:pt x="69" y="62"/>
                </a:lnTo>
                <a:lnTo>
                  <a:pt x="112" y="32"/>
                </a:lnTo>
                <a:lnTo>
                  <a:pt x="126" y="0"/>
                </a:lnTo>
                <a:lnTo>
                  <a:pt x="189" y="11"/>
                </a:lnTo>
                <a:lnTo>
                  <a:pt x="205" y="68"/>
                </a:lnTo>
                <a:lnTo>
                  <a:pt x="178" y="69"/>
                </a:lnTo>
                <a:lnTo>
                  <a:pt x="162" y="76"/>
                </a:lnTo>
                <a:lnTo>
                  <a:pt x="165" y="92"/>
                </a:lnTo>
                <a:lnTo>
                  <a:pt x="85" y="126"/>
                </a:lnTo>
                <a:lnTo>
                  <a:pt x="77" y="155"/>
                </a:lnTo>
                <a:lnTo>
                  <a:pt x="0" y="154"/>
                </a:lnTo>
              </a:path>
            </a:pathLst>
          </a:custGeom>
          <a:noFill/>
          <a:ln w="9144">
            <a:solidFill>
              <a:srgbClr val="000080"/>
            </a:solidFill>
            <a:round/>
            <a:headEnd/>
            <a:tailEnd/>
          </a:ln>
        </p:spPr>
        <p:txBody>
          <a:bodyPr lIns="0" tIns="0" rIns="0" bIns="0"/>
          <a:lstStyle/>
          <a:p>
            <a:endParaRPr lang="ar-EG"/>
          </a:p>
        </p:txBody>
      </p:sp>
      <p:sp>
        <p:nvSpPr>
          <p:cNvPr id="130085" name="Freeform 78"/>
          <p:cNvSpPr>
            <a:spLocks/>
          </p:cNvSpPr>
          <p:nvPr/>
        </p:nvSpPr>
        <p:spPr bwMode="auto">
          <a:xfrm>
            <a:off x="4989513" y="5049838"/>
            <a:ext cx="863600" cy="1090612"/>
          </a:xfrm>
          <a:custGeom>
            <a:avLst/>
            <a:gdLst>
              <a:gd name="T0" fmla="*/ 0 w 186"/>
              <a:gd name="T1" fmla="*/ 2147483647 h 293"/>
              <a:gd name="T2" fmla="*/ 0 w 186"/>
              <a:gd name="T3" fmla="*/ 2147483647 h 293"/>
              <a:gd name="T4" fmla="*/ 2147483647 w 186"/>
              <a:gd name="T5" fmla="*/ 2147483647 h 293"/>
              <a:gd name="T6" fmla="*/ 2147483647 w 186"/>
              <a:gd name="T7" fmla="*/ 2147483647 h 293"/>
              <a:gd name="T8" fmla="*/ 2147483647 w 186"/>
              <a:gd name="T9" fmla="*/ 2147483647 h 293"/>
              <a:gd name="T10" fmla="*/ 2147483647 w 186"/>
              <a:gd name="T11" fmla="*/ 2147483647 h 293"/>
              <a:gd name="T12" fmla="*/ 2147483647 w 186"/>
              <a:gd name="T13" fmla="*/ 2147483647 h 293"/>
              <a:gd name="T14" fmla="*/ 2147483647 w 186"/>
              <a:gd name="T15" fmla="*/ 2147483647 h 293"/>
              <a:gd name="T16" fmla="*/ 2147483647 w 186"/>
              <a:gd name="T17" fmla="*/ 2147483647 h 293"/>
              <a:gd name="T18" fmla="*/ 2147483647 w 186"/>
              <a:gd name="T19" fmla="*/ 2147483647 h 293"/>
              <a:gd name="T20" fmla="*/ 2147483647 w 186"/>
              <a:gd name="T21" fmla="*/ 2147483647 h 293"/>
              <a:gd name="T22" fmla="*/ 2147483647 w 186"/>
              <a:gd name="T23" fmla="*/ 2147483647 h 293"/>
              <a:gd name="T24" fmla="*/ 2147483647 w 186"/>
              <a:gd name="T25" fmla="*/ 2147483647 h 293"/>
              <a:gd name="T26" fmla="*/ 2147483647 w 186"/>
              <a:gd name="T27" fmla="*/ 2147483647 h 293"/>
              <a:gd name="T28" fmla="*/ 2147483647 w 186"/>
              <a:gd name="T29" fmla="*/ 0 h 293"/>
              <a:gd name="T30" fmla="*/ 2147483647 w 186"/>
              <a:gd name="T31" fmla="*/ 2147483647 h 293"/>
              <a:gd name="T32" fmla="*/ 2147483647 w 186"/>
              <a:gd name="T33" fmla="*/ 2147483647 h 293"/>
              <a:gd name="T34" fmla="*/ 2147483647 w 186"/>
              <a:gd name="T35" fmla="*/ 2147483647 h 293"/>
              <a:gd name="T36" fmla="*/ 2147483647 w 186"/>
              <a:gd name="T37" fmla="*/ 2147483647 h 293"/>
              <a:gd name="T38" fmla="*/ 2147483647 w 186"/>
              <a:gd name="T39" fmla="*/ 2147483647 h 293"/>
              <a:gd name="T40" fmla="*/ 2147483647 w 186"/>
              <a:gd name="T41" fmla="*/ 2147483647 h 293"/>
              <a:gd name="T42" fmla="*/ 2147483647 w 186"/>
              <a:gd name="T43" fmla="*/ 2147483647 h 293"/>
              <a:gd name="T44" fmla="*/ 2147483647 w 186"/>
              <a:gd name="T45" fmla="*/ 2147483647 h 293"/>
              <a:gd name="T46" fmla="*/ 0 w 186"/>
              <a:gd name="T47" fmla="*/ 2147483647 h 293"/>
              <a:gd name="T48" fmla="*/ 0 w 186"/>
              <a:gd name="T49" fmla="*/ 2147483647 h 2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6"/>
              <a:gd name="T76" fmla="*/ 0 h 293"/>
              <a:gd name="T77" fmla="*/ 186 w 186"/>
              <a:gd name="T78" fmla="*/ 293 h 2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6" h="293">
                <a:moveTo>
                  <a:pt x="0" y="82"/>
                </a:moveTo>
                <a:lnTo>
                  <a:pt x="0" y="82"/>
                </a:lnTo>
                <a:lnTo>
                  <a:pt x="5" y="91"/>
                </a:lnTo>
                <a:lnTo>
                  <a:pt x="48" y="105"/>
                </a:lnTo>
                <a:lnTo>
                  <a:pt x="53" y="122"/>
                </a:lnTo>
                <a:lnTo>
                  <a:pt x="50" y="169"/>
                </a:lnTo>
                <a:lnTo>
                  <a:pt x="27" y="217"/>
                </a:lnTo>
                <a:lnTo>
                  <a:pt x="34" y="273"/>
                </a:lnTo>
                <a:lnTo>
                  <a:pt x="36" y="292"/>
                </a:lnTo>
                <a:lnTo>
                  <a:pt x="50" y="292"/>
                </a:lnTo>
                <a:lnTo>
                  <a:pt x="50" y="272"/>
                </a:lnTo>
                <a:lnTo>
                  <a:pt x="95" y="247"/>
                </a:lnTo>
                <a:lnTo>
                  <a:pt x="82" y="169"/>
                </a:lnTo>
                <a:lnTo>
                  <a:pt x="183" y="90"/>
                </a:lnTo>
                <a:lnTo>
                  <a:pt x="185" y="0"/>
                </a:lnTo>
                <a:lnTo>
                  <a:pt x="159" y="16"/>
                </a:lnTo>
                <a:lnTo>
                  <a:pt x="88" y="20"/>
                </a:lnTo>
                <a:lnTo>
                  <a:pt x="88" y="53"/>
                </a:lnTo>
                <a:lnTo>
                  <a:pt x="105" y="80"/>
                </a:lnTo>
                <a:lnTo>
                  <a:pt x="95" y="119"/>
                </a:lnTo>
                <a:lnTo>
                  <a:pt x="75" y="97"/>
                </a:lnTo>
                <a:lnTo>
                  <a:pt x="79" y="72"/>
                </a:lnTo>
                <a:lnTo>
                  <a:pt x="56" y="65"/>
                </a:lnTo>
                <a:lnTo>
                  <a:pt x="0" y="82"/>
                </a:lnTo>
              </a:path>
            </a:pathLst>
          </a:custGeom>
          <a:noFill/>
          <a:ln w="9144">
            <a:solidFill>
              <a:srgbClr val="000080"/>
            </a:solidFill>
            <a:round/>
            <a:headEnd/>
            <a:tailEnd/>
          </a:ln>
        </p:spPr>
        <p:txBody>
          <a:bodyPr lIns="0" tIns="0" rIns="0" bIns="0"/>
          <a:lstStyle/>
          <a:p>
            <a:endParaRPr lang="ar-EG"/>
          </a:p>
        </p:txBody>
      </p:sp>
      <p:sp>
        <p:nvSpPr>
          <p:cNvPr id="130086" name="Freeform 79"/>
          <p:cNvSpPr>
            <a:spLocks/>
          </p:cNvSpPr>
          <p:nvPr/>
        </p:nvSpPr>
        <p:spPr bwMode="auto">
          <a:xfrm>
            <a:off x="2560638" y="2830513"/>
            <a:ext cx="1292225" cy="782637"/>
          </a:xfrm>
          <a:custGeom>
            <a:avLst/>
            <a:gdLst>
              <a:gd name="T0" fmla="*/ 0 w 278"/>
              <a:gd name="T1" fmla="*/ 2147483647 h 212"/>
              <a:gd name="T2" fmla="*/ 0 w 278"/>
              <a:gd name="T3" fmla="*/ 2147483647 h 212"/>
              <a:gd name="T4" fmla="*/ 2147483647 w 278"/>
              <a:gd name="T5" fmla="*/ 2147483647 h 212"/>
              <a:gd name="T6" fmla="*/ 2147483647 w 278"/>
              <a:gd name="T7" fmla="*/ 2147483647 h 212"/>
              <a:gd name="T8" fmla="*/ 2147483647 w 278"/>
              <a:gd name="T9" fmla="*/ 2147483647 h 212"/>
              <a:gd name="T10" fmla="*/ 2147483647 w 278"/>
              <a:gd name="T11" fmla="*/ 2147483647 h 212"/>
              <a:gd name="T12" fmla="*/ 2147483647 w 278"/>
              <a:gd name="T13" fmla="*/ 2147483647 h 212"/>
              <a:gd name="T14" fmla="*/ 2147483647 w 278"/>
              <a:gd name="T15" fmla="*/ 2147483647 h 212"/>
              <a:gd name="T16" fmla="*/ 2147483647 w 278"/>
              <a:gd name="T17" fmla="*/ 2147483647 h 212"/>
              <a:gd name="T18" fmla="*/ 2147483647 w 278"/>
              <a:gd name="T19" fmla="*/ 2147483647 h 212"/>
              <a:gd name="T20" fmla="*/ 2147483647 w 278"/>
              <a:gd name="T21" fmla="*/ 2147483647 h 212"/>
              <a:gd name="T22" fmla="*/ 2147483647 w 278"/>
              <a:gd name="T23" fmla="*/ 2147483647 h 212"/>
              <a:gd name="T24" fmla="*/ 2147483647 w 278"/>
              <a:gd name="T25" fmla="*/ 2147483647 h 212"/>
              <a:gd name="T26" fmla="*/ 2147483647 w 278"/>
              <a:gd name="T27" fmla="*/ 2147483647 h 212"/>
              <a:gd name="T28" fmla="*/ 2147483647 w 278"/>
              <a:gd name="T29" fmla="*/ 0 h 212"/>
              <a:gd name="T30" fmla="*/ 2147483647 w 278"/>
              <a:gd name="T31" fmla="*/ 2147483647 h 212"/>
              <a:gd name="T32" fmla="*/ 2147483647 w 278"/>
              <a:gd name="T33" fmla="*/ 2147483647 h 212"/>
              <a:gd name="T34" fmla="*/ 2147483647 w 278"/>
              <a:gd name="T35" fmla="*/ 2147483647 h 212"/>
              <a:gd name="T36" fmla="*/ 2147483647 w 278"/>
              <a:gd name="T37" fmla="*/ 2147483647 h 212"/>
              <a:gd name="T38" fmla="*/ 0 w 278"/>
              <a:gd name="T39" fmla="*/ 2147483647 h 212"/>
              <a:gd name="T40" fmla="*/ 0 w 278"/>
              <a:gd name="T41" fmla="*/ 2147483647 h 2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8"/>
              <a:gd name="T64" fmla="*/ 0 h 212"/>
              <a:gd name="T65" fmla="*/ 278 w 278"/>
              <a:gd name="T66" fmla="*/ 212 h 2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8" h="212">
                <a:moveTo>
                  <a:pt x="0" y="153"/>
                </a:moveTo>
                <a:lnTo>
                  <a:pt x="0" y="153"/>
                </a:lnTo>
                <a:lnTo>
                  <a:pt x="3" y="170"/>
                </a:lnTo>
                <a:lnTo>
                  <a:pt x="37" y="207"/>
                </a:lnTo>
                <a:lnTo>
                  <a:pt x="45" y="199"/>
                </a:lnTo>
                <a:lnTo>
                  <a:pt x="60" y="211"/>
                </a:lnTo>
                <a:lnTo>
                  <a:pt x="80" y="175"/>
                </a:lnTo>
                <a:lnTo>
                  <a:pt x="160" y="194"/>
                </a:lnTo>
                <a:lnTo>
                  <a:pt x="228" y="174"/>
                </a:lnTo>
                <a:lnTo>
                  <a:pt x="230" y="164"/>
                </a:lnTo>
                <a:lnTo>
                  <a:pt x="266" y="119"/>
                </a:lnTo>
                <a:lnTo>
                  <a:pt x="277" y="56"/>
                </a:lnTo>
                <a:lnTo>
                  <a:pt x="259" y="36"/>
                </a:lnTo>
                <a:lnTo>
                  <a:pt x="259" y="8"/>
                </a:lnTo>
                <a:lnTo>
                  <a:pt x="201" y="0"/>
                </a:lnTo>
                <a:lnTo>
                  <a:pt x="95" y="72"/>
                </a:lnTo>
                <a:lnTo>
                  <a:pt x="67" y="80"/>
                </a:lnTo>
                <a:lnTo>
                  <a:pt x="68" y="134"/>
                </a:lnTo>
                <a:lnTo>
                  <a:pt x="57" y="146"/>
                </a:lnTo>
                <a:lnTo>
                  <a:pt x="0" y="153"/>
                </a:lnTo>
              </a:path>
            </a:pathLst>
          </a:custGeom>
          <a:noFill/>
          <a:ln w="9088">
            <a:solidFill>
              <a:srgbClr val="000080"/>
            </a:solidFill>
            <a:round/>
            <a:headEnd/>
            <a:tailEnd/>
          </a:ln>
        </p:spPr>
        <p:txBody>
          <a:bodyPr lIns="0" tIns="0" rIns="0" bIns="0"/>
          <a:lstStyle/>
          <a:p>
            <a:endParaRPr lang="ar-EG"/>
          </a:p>
        </p:txBody>
      </p:sp>
      <p:sp>
        <p:nvSpPr>
          <p:cNvPr id="130087" name="Freeform 80"/>
          <p:cNvSpPr>
            <a:spLocks/>
          </p:cNvSpPr>
          <p:nvPr/>
        </p:nvSpPr>
        <p:spPr bwMode="auto">
          <a:xfrm>
            <a:off x="2768600" y="3476625"/>
            <a:ext cx="955675" cy="633413"/>
          </a:xfrm>
          <a:custGeom>
            <a:avLst/>
            <a:gdLst>
              <a:gd name="T0" fmla="*/ 0 w 205"/>
              <a:gd name="T1" fmla="*/ 2147483647 h 170"/>
              <a:gd name="T2" fmla="*/ 0 w 205"/>
              <a:gd name="T3" fmla="*/ 2147483647 h 170"/>
              <a:gd name="T4" fmla="*/ 2147483647 w 205"/>
              <a:gd name="T5" fmla="*/ 2147483647 h 170"/>
              <a:gd name="T6" fmla="*/ 2147483647 w 205"/>
              <a:gd name="T7" fmla="*/ 2147483647 h 170"/>
              <a:gd name="T8" fmla="*/ 2147483647 w 205"/>
              <a:gd name="T9" fmla="*/ 2147483647 h 170"/>
              <a:gd name="T10" fmla="*/ 2147483647 w 205"/>
              <a:gd name="T11" fmla="*/ 0 h 170"/>
              <a:gd name="T12" fmla="*/ 2147483647 w 205"/>
              <a:gd name="T13" fmla="*/ 2147483647 h 170"/>
              <a:gd name="T14" fmla="*/ 2147483647 w 205"/>
              <a:gd name="T15" fmla="*/ 2147483647 h 170"/>
              <a:gd name="T16" fmla="*/ 2147483647 w 205"/>
              <a:gd name="T17" fmla="*/ 2147483647 h 170"/>
              <a:gd name="T18" fmla="*/ 2147483647 w 205"/>
              <a:gd name="T19" fmla="*/ 2147483647 h 170"/>
              <a:gd name="T20" fmla="*/ 2147483647 w 205"/>
              <a:gd name="T21" fmla="*/ 2147483647 h 170"/>
              <a:gd name="T22" fmla="*/ 2147483647 w 205"/>
              <a:gd name="T23" fmla="*/ 2147483647 h 170"/>
              <a:gd name="T24" fmla="*/ 2147483647 w 205"/>
              <a:gd name="T25" fmla="*/ 2147483647 h 170"/>
              <a:gd name="T26" fmla="*/ 2147483647 w 205"/>
              <a:gd name="T27" fmla="*/ 2147483647 h 170"/>
              <a:gd name="T28" fmla="*/ 0 w 205"/>
              <a:gd name="T29" fmla="*/ 2147483647 h 170"/>
              <a:gd name="T30" fmla="*/ 0 w 205"/>
              <a:gd name="T31" fmla="*/ 2147483647 h 1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5"/>
              <a:gd name="T49" fmla="*/ 0 h 170"/>
              <a:gd name="T50" fmla="*/ 205 w 205"/>
              <a:gd name="T51" fmla="*/ 170 h 1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5" h="170">
                <a:moveTo>
                  <a:pt x="0" y="132"/>
                </a:moveTo>
                <a:lnTo>
                  <a:pt x="0" y="132"/>
                </a:lnTo>
                <a:lnTo>
                  <a:pt x="15" y="37"/>
                </a:lnTo>
                <a:lnTo>
                  <a:pt x="35" y="1"/>
                </a:lnTo>
                <a:lnTo>
                  <a:pt x="115" y="20"/>
                </a:lnTo>
                <a:lnTo>
                  <a:pt x="183" y="0"/>
                </a:lnTo>
                <a:lnTo>
                  <a:pt x="197" y="22"/>
                </a:lnTo>
                <a:lnTo>
                  <a:pt x="204" y="37"/>
                </a:lnTo>
                <a:lnTo>
                  <a:pt x="185" y="51"/>
                </a:lnTo>
                <a:lnTo>
                  <a:pt x="150" y="128"/>
                </a:lnTo>
                <a:lnTo>
                  <a:pt x="117" y="122"/>
                </a:lnTo>
                <a:lnTo>
                  <a:pt x="99" y="159"/>
                </a:lnTo>
                <a:lnTo>
                  <a:pt x="59" y="169"/>
                </a:lnTo>
                <a:lnTo>
                  <a:pt x="35" y="136"/>
                </a:lnTo>
                <a:lnTo>
                  <a:pt x="0" y="132"/>
                </a:lnTo>
              </a:path>
            </a:pathLst>
          </a:custGeom>
          <a:solidFill>
            <a:srgbClr val="D2A497"/>
          </a:solidFill>
          <a:ln w="9088">
            <a:solidFill>
              <a:srgbClr val="000080"/>
            </a:solidFill>
            <a:round/>
            <a:headEnd/>
            <a:tailEnd/>
          </a:ln>
        </p:spPr>
        <p:txBody>
          <a:bodyPr lIns="0" tIns="0" rIns="0" bIns="0"/>
          <a:lstStyle/>
          <a:p>
            <a:endParaRPr lang="ar-EG"/>
          </a:p>
        </p:txBody>
      </p:sp>
      <p:sp>
        <p:nvSpPr>
          <p:cNvPr id="130088" name="Freeform 81"/>
          <p:cNvSpPr>
            <a:spLocks/>
          </p:cNvSpPr>
          <p:nvPr/>
        </p:nvSpPr>
        <p:spPr bwMode="auto">
          <a:xfrm>
            <a:off x="6692900" y="2651125"/>
            <a:ext cx="46038" cy="107950"/>
          </a:xfrm>
          <a:custGeom>
            <a:avLst/>
            <a:gdLst>
              <a:gd name="T0" fmla="*/ 0 w 11"/>
              <a:gd name="T1" fmla="*/ 2147483647 h 29"/>
              <a:gd name="T2" fmla="*/ 0 w 11"/>
              <a:gd name="T3" fmla="*/ 2147483647 h 29"/>
              <a:gd name="T4" fmla="*/ 2147483647 w 11"/>
              <a:gd name="T5" fmla="*/ 2147483647 h 29"/>
              <a:gd name="T6" fmla="*/ 2147483647 w 11"/>
              <a:gd name="T7" fmla="*/ 2147483647 h 29"/>
              <a:gd name="T8" fmla="*/ 2147483647 w 11"/>
              <a:gd name="T9" fmla="*/ 0 h 29"/>
              <a:gd name="T10" fmla="*/ 0 w 11"/>
              <a:gd name="T11" fmla="*/ 2147483647 h 29"/>
              <a:gd name="T12" fmla="*/ 0 w 11"/>
              <a:gd name="T13" fmla="*/ 2147483647 h 29"/>
              <a:gd name="T14" fmla="*/ 0 60000 65536"/>
              <a:gd name="T15" fmla="*/ 0 60000 65536"/>
              <a:gd name="T16" fmla="*/ 0 60000 65536"/>
              <a:gd name="T17" fmla="*/ 0 60000 65536"/>
              <a:gd name="T18" fmla="*/ 0 60000 65536"/>
              <a:gd name="T19" fmla="*/ 0 60000 65536"/>
              <a:gd name="T20" fmla="*/ 0 60000 65536"/>
              <a:gd name="T21" fmla="*/ 0 w 11"/>
              <a:gd name="T22" fmla="*/ 0 h 29"/>
              <a:gd name="T23" fmla="*/ 11 w 11"/>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9">
                <a:moveTo>
                  <a:pt x="0" y="24"/>
                </a:moveTo>
                <a:lnTo>
                  <a:pt x="0" y="24"/>
                </a:lnTo>
                <a:lnTo>
                  <a:pt x="5" y="28"/>
                </a:lnTo>
                <a:lnTo>
                  <a:pt x="10" y="27"/>
                </a:lnTo>
                <a:lnTo>
                  <a:pt x="6" y="0"/>
                </a:lnTo>
                <a:lnTo>
                  <a:pt x="0" y="24"/>
                </a:lnTo>
              </a:path>
            </a:pathLst>
          </a:custGeom>
          <a:solidFill>
            <a:srgbClr val="FF0000"/>
          </a:solidFill>
          <a:ln w="9088">
            <a:solidFill>
              <a:srgbClr val="000080"/>
            </a:solidFill>
            <a:round/>
            <a:headEnd/>
            <a:tailEnd/>
          </a:ln>
        </p:spPr>
        <p:txBody>
          <a:bodyPr lIns="0" tIns="0" rIns="0" bIns="0"/>
          <a:lstStyle/>
          <a:p>
            <a:endParaRPr lang="ar-EG"/>
          </a:p>
        </p:txBody>
      </p:sp>
      <p:sp>
        <p:nvSpPr>
          <p:cNvPr id="130089" name="Freeform 82"/>
          <p:cNvSpPr>
            <a:spLocks/>
          </p:cNvSpPr>
          <p:nvPr/>
        </p:nvSpPr>
        <p:spPr bwMode="auto">
          <a:xfrm>
            <a:off x="4916488" y="4437063"/>
            <a:ext cx="144462" cy="107950"/>
          </a:xfrm>
          <a:custGeom>
            <a:avLst/>
            <a:gdLst>
              <a:gd name="T0" fmla="*/ 0 w 30"/>
              <a:gd name="T1" fmla="*/ 2147483647 h 29"/>
              <a:gd name="T2" fmla="*/ 0 w 30"/>
              <a:gd name="T3" fmla="*/ 2147483647 h 29"/>
              <a:gd name="T4" fmla="*/ 2147483647 w 30"/>
              <a:gd name="T5" fmla="*/ 2147483647 h 29"/>
              <a:gd name="T6" fmla="*/ 2147483647 w 30"/>
              <a:gd name="T7" fmla="*/ 0 h 29"/>
              <a:gd name="T8" fmla="*/ 2147483647 w 30"/>
              <a:gd name="T9" fmla="*/ 2147483647 h 29"/>
              <a:gd name="T10" fmla="*/ 0 w 30"/>
              <a:gd name="T11" fmla="*/ 2147483647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8"/>
                </a:moveTo>
                <a:lnTo>
                  <a:pt x="0" y="28"/>
                </a:lnTo>
                <a:lnTo>
                  <a:pt x="11" y="5"/>
                </a:lnTo>
                <a:lnTo>
                  <a:pt x="25" y="0"/>
                </a:lnTo>
                <a:lnTo>
                  <a:pt x="29" y="23"/>
                </a:lnTo>
                <a:lnTo>
                  <a:pt x="0" y="28"/>
                </a:lnTo>
              </a:path>
            </a:pathLst>
          </a:custGeom>
          <a:noFill/>
          <a:ln w="9088">
            <a:solidFill>
              <a:srgbClr val="000080"/>
            </a:solidFill>
            <a:round/>
            <a:headEnd/>
            <a:tailEnd/>
          </a:ln>
        </p:spPr>
        <p:txBody>
          <a:bodyPr lIns="0" tIns="0" rIns="0" bIns="0"/>
          <a:lstStyle/>
          <a:p>
            <a:endParaRPr lang="ar-EG"/>
          </a:p>
        </p:txBody>
      </p:sp>
      <p:sp>
        <p:nvSpPr>
          <p:cNvPr id="130090" name="Freeform 83"/>
          <p:cNvSpPr>
            <a:spLocks/>
          </p:cNvSpPr>
          <p:nvPr/>
        </p:nvSpPr>
        <p:spPr bwMode="auto">
          <a:xfrm>
            <a:off x="5891213" y="3598863"/>
            <a:ext cx="836612" cy="882650"/>
          </a:xfrm>
          <a:custGeom>
            <a:avLst/>
            <a:gdLst>
              <a:gd name="T0" fmla="*/ 0 w 180"/>
              <a:gd name="T1" fmla="*/ 2147483647 h 239"/>
              <a:gd name="T2" fmla="*/ 0 w 180"/>
              <a:gd name="T3" fmla="*/ 2147483647 h 239"/>
              <a:gd name="T4" fmla="*/ 0 w 180"/>
              <a:gd name="T5" fmla="*/ 2147483647 h 239"/>
              <a:gd name="T6" fmla="*/ 2147483647 w 180"/>
              <a:gd name="T7" fmla="*/ 2147483647 h 239"/>
              <a:gd name="T8" fmla="*/ 2147483647 w 180"/>
              <a:gd name="T9" fmla="*/ 2147483647 h 239"/>
              <a:gd name="T10" fmla="*/ 2147483647 w 180"/>
              <a:gd name="T11" fmla="*/ 2147483647 h 239"/>
              <a:gd name="T12" fmla="*/ 2147483647 w 180"/>
              <a:gd name="T13" fmla="*/ 2147483647 h 239"/>
              <a:gd name="T14" fmla="*/ 2147483647 w 180"/>
              <a:gd name="T15" fmla="*/ 2147483647 h 239"/>
              <a:gd name="T16" fmla="*/ 2147483647 w 180"/>
              <a:gd name="T17" fmla="*/ 2147483647 h 239"/>
              <a:gd name="T18" fmla="*/ 2147483647 w 180"/>
              <a:gd name="T19" fmla="*/ 2147483647 h 239"/>
              <a:gd name="T20" fmla="*/ 2147483647 w 180"/>
              <a:gd name="T21" fmla="*/ 0 h 239"/>
              <a:gd name="T22" fmla="*/ 2147483647 w 180"/>
              <a:gd name="T23" fmla="*/ 2147483647 h 239"/>
              <a:gd name="T24" fmla="*/ 2147483647 w 180"/>
              <a:gd name="T25" fmla="*/ 2147483647 h 239"/>
              <a:gd name="T26" fmla="*/ 2147483647 w 180"/>
              <a:gd name="T27" fmla="*/ 2147483647 h 239"/>
              <a:gd name="T28" fmla="*/ 0 w 180"/>
              <a:gd name="T29" fmla="*/ 2147483647 h 239"/>
              <a:gd name="T30" fmla="*/ 0 w 180"/>
              <a:gd name="T31" fmla="*/ 2147483647 h 2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239"/>
              <a:gd name="T50" fmla="*/ 180 w 180"/>
              <a:gd name="T51" fmla="*/ 239 h 2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239">
                <a:moveTo>
                  <a:pt x="0" y="223"/>
                </a:moveTo>
                <a:lnTo>
                  <a:pt x="0" y="223"/>
                </a:lnTo>
                <a:lnTo>
                  <a:pt x="0" y="160"/>
                </a:lnTo>
                <a:lnTo>
                  <a:pt x="15" y="141"/>
                </a:lnTo>
                <a:lnTo>
                  <a:pt x="70" y="121"/>
                </a:lnTo>
                <a:lnTo>
                  <a:pt x="124" y="68"/>
                </a:lnTo>
                <a:lnTo>
                  <a:pt x="55" y="51"/>
                </a:lnTo>
                <a:lnTo>
                  <a:pt x="32" y="20"/>
                </a:lnTo>
                <a:lnTo>
                  <a:pt x="40" y="9"/>
                </a:lnTo>
                <a:lnTo>
                  <a:pt x="68" y="28"/>
                </a:lnTo>
                <a:lnTo>
                  <a:pt x="171" y="0"/>
                </a:lnTo>
                <a:lnTo>
                  <a:pt x="179" y="28"/>
                </a:lnTo>
                <a:lnTo>
                  <a:pt x="117" y="140"/>
                </a:lnTo>
                <a:lnTo>
                  <a:pt x="10" y="238"/>
                </a:lnTo>
                <a:lnTo>
                  <a:pt x="0" y="223"/>
                </a:lnTo>
              </a:path>
            </a:pathLst>
          </a:custGeom>
          <a:noFill/>
          <a:ln w="9088">
            <a:solidFill>
              <a:srgbClr val="000080"/>
            </a:solidFill>
            <a:round/>
            <a:headEnd/>
            <a:tailEnd/>
          </a:ln>
        </p:spPr>
        <p:txBody>
          <a:bodyPr lIns="0" tIns="0" rIns="0" bIns="0"/>
          <a:lstStyle/>
          <a:p>
            <a:endParaRPr lang="ar-EG"/>
          </a:p>
        </p:txBody>
      </p:sp>
      <p:sp>
        <p:nvSpPr>
          <p:cNvPr id="130091" name="Freeform 84"/>
          <p:cNvSpPr>
            <a:spLocks/>
          </p:cNvSpPr>
          <p:nvPr/>
        </p:nvSpPr>
        <p:spPr bwMode="auto">
          <a:xfrm>
            <a:off x="4594225" y="5386388"/>
            <a:ext cx="647700" cy="471487"/>
          </a:xfrm>
          <a:custGeom>
            <a:avLst/>
            <a:gdLst>
              <a:gd name="T0" fmla="*/ 0 w 139"/>
              <a:gd name="T1" fmla="*/ 2147483647 h 127"/>
              <a:gd name="T2" fmla="*/ 0 w 139"/>
              <a:gd name="T3" fmla="*/ 2147483647 h 127"/>
              <a:gd name="T4" fmla="*/ 0 w 139"/>
              <a:gd name="T5" fmla="*/ 2147483647 h 127"/>
              <a:gd name="T6" fmla="*/ 2147483647 w 139"/>
              <a:gd name="T7" fmla="*/ 2147483647 h 127"/>
              <a:gd name="T8" fmla="*/ 2147483647 w 139"/>
              <a:gd name="T9" fmla="*/ 2147483647 h 127"/>
              <a:gd name="T10" fmla="*/ 2147483647 w 139"/>
              <a:gd name="T11" fmla="*/ 2147483647 h 127"/>
              <a:gd name="T12" fmla="*/ 2147483647 w 139"/>
              <a:gd name="T13" fmla="*/ 0 h 127"/>
              <a:gd name="T14" fmla="*/ 2147483647 w 139"/>
              <a:gd name="T15" fmla="*/ 2147483647 h 127"/>
              <a:gd name="T16" fmla="*/ 2147483647 w 139"/>
              <a:gd name="T17" fmla="*/ 2147483647 h 127"/>
              <a:gd name="T18" fmla="*/ 2147483647 w 139"/>
              <a:gd name="T19" fmla="*/ 2147483647 h 127"/>
              <a:gd name="T20" fmla="*/ 2147483647 w 139"/>
              <a:gd name="T21" fmla="*/ 2147483647 h 127"/>
              <a:gd name="T22" fmla="*/ 2147483647 w 139"/>
              <a:gd name="T23" fmla="*/ 2147483647 h 127"/>
              <a:gd name="T24" fmla="*/ 2147483647 w 139"/>
              <a:gd name="T25" fmla="*/ 2147483647 h 127"/>
              <a:gd name="T26" fmla="*/ 0 w 139"/>
              <a:gd name="T27" fmla="*/ 2147483647 h 127"/>
              <a:gd name="T28" fmla="*/ 0 w 139"/>
              <a:gd name="T29" fmla="*/ 2147483647 h 1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9"/>
              <a:gd name="T46" fmla="*/ 0 h 127"/>
              <a:gd name="T47" fmla="*/ 139 w 139"/>
              <a:gd name="T48" fmla="*/ 127 h 1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9" h="127">
                <a:moveTo>
                  <a:pt x="0" y="39"/>
                </a:moveTo>
                <a:lnTo>
                  <a:pt x="0" y="39"/>
                </a:lnTo>
                <a:lnTo>
                  <a:pt x="31" y="40"/>
                </a:lnTo>
                <a:lnTo>
                  <a:pt x="62" y="17"/>
                </a:lnTo>
                <a:lnTo>
                  <a:pt x="63" y="6"/>
                </a:lnTo>
                <a:lnTo>
                  <a:pt x="90" y="0"/>
                </a:lnTo>
                <a:lnTo>
                  <a:pt x="133" y="14"/>
                </a:lnTo>
                <a:lnTo>
                  <a:pt x="138" y="31"/>
                </a:lnTo>
                <a:lnTo>
                  <a:pt x="135" y="78"/>
                </a:lnTo>
                <a:lnTo>
                  <a:pt x="112" y="126"/>
                </a:lnTo>
                <a:lnTo>
                  <a:pt x="72" y="118"/>
                </a:lnTo>
                <a:lnTo>
                  <a:pt x="49" y="106"/>
                </a:lnTo>
                <a:lnTo>
                  <a:pt x="0" y="39"/>
                </a:lnTo>
              </a:path>
            </a:pathLst>
          </a:custGeom>
          <a:noFill/>
          <a:ln w="9088">
            <a:solidFill>
              <a:srgbClr val="000080"/>
            </a:solidFill>
            <a:round/>
            <a:headEnd/>
            <a:tailEnd/>
          </a:ln>
        </p:spPr>
        <p:txBody>
          <a:bodyPr lIns="0" tIns="0" rIns="0" bIns="0"/>
          <a:lstStyle/>
          <a:p>
            <a:endParaRPr lang="ar-EG"/>
          </a:p>
        </p:txBody>
      </p:sp>
      <p:sp>
        <p:nvSpPr>
          <p:cNvPr id="130092" name="Freeform 85"/>
          <p:cNvSpPr>
            <a:spLocks/>
          </p:cNvSpPr>
          <p:nvPr/>
        </p:nvSpPr>
        <p:spPr bwMode="auto">
          <a:xfrm>
            <a:off x="3489325" y="5468938"/>
            <a:ext cx="1109663" cy="833437"/>
          </a:xfrm>
          <a:custGeom>
            <a:avLst/>
            <a:gdLst>
              <a:gd name="T0" fmla="*/ 0 w 238"/>
              <a:gd name="T1" fmla="*/ 2147483647 h 224"/>
              <a:gd name="T2" fmla="*/ 0 w 238"/>
              <a:gd name="T3" fmla="*/ 2147483647 h 224"/>
              <a:gd name="T4" fmla="*/ 2147483647 w 238"/>
              <a:gd name="T5" fmla="*/ 0 h 224"/>
              <a:gd name="T6" fmla="*/ 2147483647 w 238"/>
              <a:gd name="T7" fmla="*/ 2147483647 h 224"/>
              <a:gd name="T8" fmla="*/ 2147483647 w 238"/>
              <a:gd name="T9" fmla="*/ 2147483647 h 224"/>
              <a:gd name="T10" fmla="*/ 2147483647 w 238"/>
              <a:gd name="T11" fmla="*/ 2147483647 h 224"/>
              <a:gd name="T12" fmla="*/ 2147483647 w 238"/>
              <a:gd name="T13" fmla="*/ 2147483647 h 224"/>
              <a:gd name="T14" fmla="*/ 2147483647 w 238"/>
              <a:gd name="T15" fmla="*/ 2147483647 h 224"/>
              <a:gd name="T16" fmla="*/ 2147483647 w 238"/>
              <a:gd name="T17" fmla="*/ 2147483647 h 224"/>
              <a:gd name="T18" fmla="*/ 2147483647 w 238"/>
              <a:gd name="T19" fmla="*/ 2147483647 h 224"/>
              <a:gd name="T20" fmla="*/ 2147483647 w 238"/>
              <a:gd name="T21" fmla="*/ 2147483647 h 224"/>
              <a:gd name="T22" fmla="*/ 2147483647 w 238"/>
              <a:gd name="T23" fmla="*/ 2147483647 h 224"/>
              <a:gd name="T24" fmla="*/ 2147483647 w 238"/>
              <a:gd name="T25" fmla="*/ 2147483647 h 224"/>
              <a:gd name="T26" fmla="*/ 2147483647 w 238"/>
              <a:gd name="T27" fmla="*/ 2147483647 h 224"/>
              <a:gd name="T28" fmla="*/ 2147483647 w 238"/>
              <a:gd name="T29" fmla="*/ 2147483647 h 224"/>
              <a:gd name="T30" fmla="*/ 2147483647 w 238"/>
              <a:gd name="T31" fmla="*/ 2147483647 h 224"/>
              <a:gd name="T32" fmla="*/ 2147483647 w 238"/>
              <a:gd name="T33" fmla="*/ 2147483647 h 224"/>
              <a:gd name="T34" fmla="*/ 2147483647 w 238"/>
              <a:gd name="T35" fmla="*/ 2147483647 h 224"/>
              <a:gd name="T36" fmla="*/ 2147483647 w 238"/>
              <a:gd name="T37" fmla="*/ 2147483647 h 224"/>
              <a:gd name="T38" fmla="*/ 2147483647 w 238"/>
              <a:gd name="T39" fmla="*/ 2147483647 h 224"/>
              <a:gd name="T40" fmla="*/ 2147483647 w 238"/>
              <a:gd name="T41" fmla="*/ 2147483647 h 224"/>
              <a:gd name="T42" fmla="*/ 0 w 238"/>
              <a:gd name="T43" fmla="*/ 2147483647 h 224"/>
              <a:gd name="T44" fmla="*/ 0 w 238"/>
              <a:gd name="T45" fmla="*/ 2147483647 h 2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8"/>
              <a:gd name="T70" fmla="*/ 0 h 224"/>
              <a:gd name="T71" fmla="*/ 238 w 238"/>
              <a:gd name="T72" fmla="*/ 224 h 22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8" h="224">
                <a:moveTo>
                  <a:pt x="0" y="7"/>
                </a:moveTo>
                <a:lnTo>
                  <a:pt x="0" y="7"/>
                </a:lnTo>
                <a:lnTo>
                  <a:pt x="29" y="0"/>
                </a:lnTo>
                <a:lnTo>
                  <a:pt x="171" y="21"/>
                </a:lnTo>
                <a:lnTo>
                  <a:pt x="204" y="12"/>
                </a:lnTo>
                <a:lnTo>
                  <a:pt x="237" y="16"/>
                </a:lnTo>
                <a:lnTo>
                  <a:pt x="208" y="32"/>
                </a:lnTo>
                <a:lnTo>
                  <a:pt x="197" y="21"/>
                </a:lnTo>
                <a:lnTo>
                  <a:pt x="164" y="29"/>
                </a:lnTo>
                <a:lnTo>
                  <a:pt x="164" y="91"/>
                </a:lnTo>
                <a:lnTo>
                  <a:pt x="146" y="92"/>
                </a:lnTo>
                <a:lnTo>
                  <a:pt x="146" y="141"/>
                </a:lnTo>
                <a:lnTo>
                  <a:pt x="146" y="212"/>
                </a:lnTo>
                <a:lnTo>
                  <a:pt x="130" y="223"/>
                </a:lnTo>
                <a:lnTo>
                  <a:pt x="107" y="223"/>
                </a:lnTo>
                <a:lnTo>
                  <a:pt x="95" y="207"/>
                </a:lnTo>
                <a:lnTo>
                  <a:pt x="86" y="216"/>
                </a:lnTo>
                <a:lnTo>
                  <a:pt x="62" y="191"/>
                </a:lnTo>
                <a:lnTo>
                  <a:pt x="50" y="114"/>
                </a:lnTo>
                <a:lnTo>
                  <a:pt x="50" y="104"/>
                </a:lnTo>
                <a:lnTo>
                  <a:pt x="0" y="7"/>
                </a:lnTo>
              </a:path>
            </a:pathLst>
          </a:custGeom>
          <a:noFill/>
          <a:ln w="9088">
            <a:solidFill>
              <a:srgbClr val="000080"/>
            </a:solidFill>
            <a:round/>
            <a:headEnd/>
            <a:tailEnd/>
          </a:ln>
        </p:spPr>
        <p:txBody>
          <a:bodyPr lIns="0" tIns="0" rIns="0" bIns="0"/>
          <a:lstStyle/>
          <a:p>
            <a:endParaRPr lang="ar-EG"/>
          </a:p>
        </p:txBody>
      </p:sp>
      <p:sp>
        <p:nvSpPr>
          <p:cNvPr id="130093" name="Freeform 86"/>
          <p:cNvSpPr>
            <a:spLocks/>
          </p:cNvSpPr>
          <p:nvPr/>
        </p:nvSpPr>
        <p:spPr bwMode="auto">
          <a:xfrm>
            <a:off x="4333875" y="2855913"/>
            <a:ext cx="1355725" cy="1281112"/>
          </a:xfrm>
          <a:custGeom>
            <a:avLst/>
            <a:gdLst>
              <a:gd name="T0" fmla="*/ 0 w 292"/>
              <a:gd name="T1" fmla="*/ 2147483647 h 346"/>
              <a:gd name="T2" fmla="*/ 0 w 292"/>
              <a:gd name="T3" fmla="*/ 2147483647 h 346"/>
              <a:gd name="T4" fmla="*/ 2147483647 w 292"/>
              <a:gd name="T5" fmla="*/ 2147483647 h 346"/>
              <a:gd name="T6" fmla="*/ 2147483647 w 292"/>
              <a:gd name="T7" fmla="*/ 2147483647 h 346"/>
              <a:gd name="T8" fmla="*/ 2147483647 w 292"/>
              <a:gd name="T9" fmla="*/ 2147483647 h 346"/>
              <a:gd name="T10" fmla="*/ 2147483647 w 292"/>
              <a:gd name="T11" fmla="*/ 2147483647 h 346"/>
              <a:gd name="T12" fmla="*/ 2147483647 w 292"/>
              <a:gd name="T13" fmla="*/ 2147483647 h 346"/>
              <a:gd name="T14" fmla="*/ 2147483647 w 292"/>
              <a:gd name="T15" fmla="*/ 2147483647 h 346"/>
              <a:gd name="T16" fmla="*/ 2147483647 w 292"/>
              <a:gd name="T17" fmla="*/ 2147483647 h 346"/>
              <a:gd name="T18" fmla="*/ 2147483647 w 292"/>
              <a:gd name="T19" fmla="*/ 2147483647 h 346"/>
              <a:gd name="T20" fmla="*/ 2147483647 w 292"/>
              <a:gd name="T21" fmla="*/ 2147483647 h 346"/>
              <a:gd name="T22" fmla="*/ 2147483647 w 292"/>
              <a:gd name="T23" fmla="*/ 2147483647 h 346"/>
              <a:gd name="T24" fmla="*/ 2147483647 w 292"/>
              <a:gd name="T25" fmla="*/ 2147483647 h 346"/>
              <a:gd name="T26" fmla="*/ 2147483647 w 292"/>
              <a:gd name="T27" fmla="*/ 2147483647 h 346"/>
              <a:gd name="T28" fmla="*/ 2147483647 w 292"/>
              <a:gd name="T29" fmla="*/ 2147483647 h 346"/>
              <a:gd name="T30" fmla="*/ 2147483647 w 292"/>
              <a:gd name="T31" fmla="*/ 2147483647 h 346"/>
              <a:gd name="T32" fmla="*/ 2147483647 w 292"/>
              <a:gd name="T33" fmla="*/ 2147483647 h 346"/>
              <a:gd name="T34" fmla="*/ 2147483647 w 292"/>
              <a:gd name="T35" fmla="*/ 2147483647 h 346"/>
              <a:gd name="T36" fmla="*/ 2147483647 w 292"/>
              <a:gd name="T37" fmla="*/ 0 h 346"/>
              <a:gd name="T38" fmla="*/ 2147483647 w 292"/>
              <a:gd name="T39" fmla="*/ 2147483647 h 346"/>
              <a:gd name="T40" fmla="*/ 2147483647 w 292"/>
              <a:gd name="T41" fmla="*/ 2147483647 h 346"/>
              <a:gd name="T42" fmla="*/ 2147483647 w 292"/>
              <a:gd name="T43" fmla="*/ 2147483647 h 346"/>
              <a:gd name="T44" fmla="*/ 2147483647 w 292"/>
              <a:gd name="T45" fmla="*/ 2147483647 h 346"/>
              <a:gd name="T46" fmla="*/ 2147483647 w 292"/>
              <a:gd name="T47" fmla="*/ 2147483647 h 346"/>
              <a:gd name="T48" fmla="*/ 2147483647 w 292"/>
              <a:gd name="T49" fmla="*/ 2147483647 h 346"/>
              <a:gd name="T50" fmla="*/ 2147483647 w 292"/>
              <a:gd name="T51" fmla="*/ 2147483647 h 346"/>
              <a:gd name="T52" fmla="*/ 0 w 292"/>
              <a:gd name="T53" fmla="*/ 2147483647 h 346"/>
              <a:gd name="T54" fmla="*/ 0 w 292"/>
              <a:gd name="T55" fmla="*/ 2147483647 h 3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92"/>
              <a:gd name="T85" fmla="*/ 0 h 346"/>
              <a:gd name="T86" fmla="*/ 292 w 292"/>
              <a:gd name="T87" fmla="*/ 346 h 3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92" h="346">
                <a:moveTo>
                  <a:pt x="0" y="183"/>
                </a:moveTo>
                <a:lnTo>
                  <a:pt x="0" y="183"/>
                </a:lnTo>
                <a:lnTo>
                  <a:pt x="14" y="218"/>
                </a:lnTo>
                <a:lnTo>
                  <a:pt x="27" y="255"/>
                </a:lnTo>
                <a:lnTo>
                  <a:pt x="57" y="268"/>
                </a:lnTo>
                <a:lnTo>
                  <a:pt x="99" y="320"/>
                </a:lnTo>
                <a:lnTo>
                  <a:pt x="158" y="345"/>
                </a:lnTo>
                <a:lnTo>
                  <a:pt x="211" y="340"/>
                </a:lnTo>
                <a:lnTo>
                  <a:pt x="244" y="329"/>
                </a:lnTo>
                <a:lnTo>
                  <a:pt x="225" y="292"/>
                </a:lnTo>
                <a:lnTo>
                  <a:pt x="194" y="271"/>
                </a:lnTo>
                <a:lnTo>
                  <a:pt x="214" y="258"/>
                </a:lnTo>
                <a:lnTo>
                  <a:pt x="215" y="226"/>
                </a:lnTo>
                <a:lnTo>
                  <a:pt x="250" y="184"/>
                </a:lnTo>
                <a:lnTo>
                  <a:pt x="264" y="108"/>
                </a:lnTo>
                <a:lnTo>
                  <a:pt x="291" y="91"/>
                </a:lnTo>
                <a:lnTo>
                  <a:pt x="270" y="76"/>
                </a:lnTo>
                <a:lnTo>
                  <a:pt x="262" y="20"/>
                </a:lnTo>
                <a:lnTo>
                  <a:pt x="239" y="0"/>
                </a:lnTo>
                <a:lnTo>
                  <a:pt x="211" y="24"/>
                </a:lnTo>
                <a:lnTo>
                  <a:pt x="54" y="19"/>
                </a:lnTo>
                <a:lnTo>
                  <a:pt x="54" y="55"/>
                </a:lnTo>
                <a:lnTo>
                  <a:pt x="38" y="56"/>
                </a:lnTo>
                <a:lnTo>
                  <a:pt x="38" y="66"/>
                </a:lnTo>
                <a:lnTo>
                  <a:pt x="37" y="132"/>
                </a:lnTo>
                <a:lnTo>
                  <a:pt x="20" y="136"/>
                </a:lnTo>
                <a:lnTo>
                  <a:pt x="0" y="183"/>
                </a:lnTo>
              </a:path>
            </a:pathLst>
          </a:custGeom>
          <a:solidFill>
            <a:srgbClr val="9DB5C3"/>
          </a:solidFill>
          <a:ln w="9144">
            <a:solidFill>
              <a:srgbClr val="000080"/>
            </a:solidFill>
            <a:round/>
            <a:headEnd/>
            <a:tailEnd/>
          </a:ln>
        </p:spPr>
        <p:txBody>
          <a:bodyPr lIns="0" tIns="0" rIns="0" bIns="0"/>
          <a:lstStyle/>
          <a:p>
            <a:endParaRPr lang="ar-EG"/>
          </a:p>
        </p:txBody>
      </p:sp>
      <p:sp>
        <p:nvSpPr>
          <p:cNvPr id="130094" name="Freeform 87"/>
          <p:cNvSpPr>
            <a:spLocks/>
          </p:cNvSpPr>
          <p:nvPr/>
        </p:nvSpPr>
        <p:spPr bwMode="auto">
          <a:xfrm>
            <a:off x="5060950" y="6065838"/>
            <a:ext cx="98425" cy="107950"/>
          </a:xfrm>
          <a:custGeom>
            <a:avLst/>
            <a:gdLst>
              <a:gd name="T0" fmla="*/ 0 w 22"/>
              <a:gd name="T1" fmla="*/ 2147483647 h 30"/>
              <a:gd name="T2" fmla="*/ 0 w 22"/>
              <a:gd name="T3" fmla="*/ 2147483647 h 30"/>
              <a:gd name="T4" fmla="*/ 2147483647 w 22"/>
              <a:gd name="T5" fmla="*/ 2147483647 h 30"/>
              <a:gd name="T6" fmla="*/ 2147483647 w 22"/>
              <a:gd name="T7" fmla="*/ 2147483647 h 30"/>
              <a:gd name="T8" fmla="*/ 2147483647 w 22"/>
              <a:gd name="T9" fmla="*/ 0 h 30"/>
              <a:gd name="T10" fmla="*/ 0 w 22"/>
              <a:gd name="T11" fmla="*/ 2147483647 h 30"/>
              <a:gd name="T12" fmla="*/ 0 w 22"/>
              <a:gd name="T13" fmla="*/ 2147483647 h 30"/>
              <a:gd name="T14" fmla="*/ 0 60000 65536"/>
              <a:gd name="T15" fmla="*/ 0 60000 65536"/>
              <a:gd name="T16" fmla="*/ 0 60000 65536"/>
              <a:gd name="T17" fmla="*/ 0 60000 65536"/>
              <a:gd name="T18" fmla="*/ 0 60000 65536"/>
              <a:gd name="T19" fmla="*/ 0 60000 65536"/>
              <a:gd name="T20" fmla="*/ 0 60000 65536"/>
              <a:gd name="T21" fmla="*/ 0 w 22"/>
              <a:gd name="T22" fmla="*/ 0 h 30"/>
              <a:gd name="T23" fmla="*/ 22 w 22"/>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30">
                <a:moveTo>
                  <a:pt x="0" y="17"/>
                </a:moveTo>
                <a:lnTo>
                  <a:pt x="0" y="17"/>
                </a:lnTo>
                <a:lnTo>
                  <a:pt x="12" y="29"/>
                </a:lnTo>
                <a:lnTo>
                  <a:pt x="21" y="19"/>
                </a:lnTo>
                <a:lnTo>
                  <a:pt x="19" y="0"/>
                </a:lnTo>
                <a:lnTo>
                  <a:pt x="0" y="17"/>
                </a:lnTo>
              </a:path>
            </a:pathLst>
          </a:custGeom>
          <a:noFill/>
          <a:ln w="9088">
            <a:solidFill>
              <a:srgbClr val="000080"/>
            </a:solidFill>
            <a:round/>
            <a:headEnd/>
            <a:tailEnd/>
          </a:ln>
        </p:spPr>
        <p:txBody>
          <a:bodyPr lIns="0" tIns="0" rIns="0" bIns="0"/>
          <a:lstStyle/>
          <a:p>
            <a:endParaRPr lang="ar-EG"/>
          </a:p>
        </p:txBody>
      </p:sp>
      <p:sp>
        <p:nvSpPr>
          <p:cNvPr id="130095" name="Freeform 88"/>
          <p:cNvSpPr>
            <a:spLocks/>
          </p:cNvSpPr>
          <p:nvPr/>
        </p:nvSpPr>
        <p:spPr bwMode="auto">
          <a:xfrm>
            <a:off x="4965700" y="4432300"/>
            <a:ext cx="887413" cy="696913"/>
          </a:xfrm>
          <a:custGeom>
            <a:avLst/>
            <a:gdLst>
              <a:gd name="T0" fmla="*/ 0 w 191"/>
              <a:gd name="T1" fmla="*/ 2147483647 h 187"/>
              <a:gd name="T2" fmla="*/ 0 w 191"/>
              <a:gd name="T3" fmla="*/ 2147483647 h 187"/>
              <a:gd name="T4" fmla="*/ 2147483647 w 191"/>
              <a:gd name="T5" fmla="*/ 2147483647 h 187"/>
              <a:gd name="T6" fmla="*/ 2147483647 w 191"/>
              <a:gd name="T7" fmla="*/ 2147483647 h 187"/>
              <a:gd name="T8" fmla="*/ 2147483647 w 191"/>
              <a:gd name="T9" fmla="*/ 2147483647 h 187"/>
              <a:gd name="T10" fmla="*/ 2147483647 w 191"/>
              <a:gd name="T11" fmla="*/ 2147483647 h 187"/>
              <a:gd name="T12" fmla="*/ 2147483647 w 191"/>
              <a:gd name="T13" fmla="*/ 2147483647 h 187"/>
              <a:gd name="T14" fmla="*/ 2147483647 w 191"/>
              <a:gd name="T15" fmla="*/ 2147483647 h 187"/>
              <a:gd name="T16" fmla="*/ 2147483647 w 191"/>
              <a:gd name="T17" fmla="*/ 2147483647 h 187"/>
              <a:gd name="T18" fmla="*/ 2147483647 w 191"/>
              <a:gd name="T19" fmla="*/ 2147483647 h 187"/>
              <a:gd name="T20" fmla="*/ 2147483647 w 191"/>
              <a:gd name="T21" fmla="*/ 2147483647 h 187"/>
              <a:gd name="T22" fmla="*/ 2147483647 w 191"/>
              <a:gd name="T23" fmla="*/ 0 h 187"/>
              <a:gd name="T24" fmla="*/ 2147483647 w 191"/>
              <a:gd name="T25" fmla="*/ 2147483647 h 187"/>
              <a:gd name="T26" fmla="*/ 2147483647 w 191"/>
              <a:gd name="T27" fmla="*/ 2147483647 h 187"/>
              <a:gd name="T28" fmla="*/ 2147483647 w 191"/>
              <a:gd name="T29" fmla="*/ 2147483647 h 187"/>
              <a:gd name="T30" fmla="*/ 2147483647 w 191"/>
              <a:gd name="T31" fmla="*/ 0 h 187"/>
              <a:gd name="T32" fmla="*/ 2147483647 w 191"/>
              <a:gd name="T33" fmla="*/ 2147483647 h 187"/>
              <a:gd name="T34" fmla="*/ 2147483647 w 191"/>
              <a:gd name="T35" fmla="*/ 2147483647 h 187"/>
              <a:gd name="T36" fmla="*/ 2147483647 w 191"/>
              <a:gd name="T37" fmla="*/ 2147483647 h 187"/>
              <a:gd name="T38" fmla="*/ 0 w 191"/>
              <a:gd name="T39" fmla="*/ 2147483647 h 187"/>
              <a:gd name="T40" fmla="*/ 0 w 191"/>
              <a:gd name="T41" fmla="*/ 2147483647 h 1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1"/>
              <a:gd name="T64" fmla="*/ 0 h 187"/>
              <a:gd name="T65" fmla="*/ 191 w 191"/>
              <a:gd name="T66" fmla="*/ 187 h 1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1" h="187">
                <a:moveTo>
                  <a:pt x="0" y="59"/>
                </a:moveTo>
                <a:lnTo>
                  <a:pt x="0" y="59"/>
                </a:lnTo>
                <a:lnTo>
                  <a:pt x="2" y="96"/>
                </a:lnTo>
                <a:lnTo>
                  <a:pt x="25" y="133"/>
                </a:lnTo>
                <a:lnTo>
                  <a:pt x="58" y="148"/>
                </a:lnTo>
                <a:lnTo>
                  <a:pt x="75" y="151"/>
                </a:lnTo>
                <a:lnTo>
                  <a:pt x="93" y="186"/>
                </a:lnTo>
                <a:lnTo>
                  <a:pt x="164" y="182"/>
                </a:lnTo>
                <a:lnTo>
                  <a:pt x="190" y="166"/>
                </a:lnTo>
                <a:lnTo>
                  <a:pt x="163" y="93"/>
                </a:lnTo>
                <a:lnTo>
                  <a:pt x="170" y="65"/>
                </a:lnTo>
                <a:lnTo>
                  <a:pt x="79" y="0"/>
                </a:lnTo>
                <a:lnTo>
                  <a:pt x="56" y="32"/>
                </a:lnTo>
                <a:lnTo>
                  <a:pt x="46" y="24"/>
                </a:lnTo>
                <a:lnTo>
                  <a:pt x="39" y="31"/>
                </a:lnTo>
                <a:lnTo>
                  <a:pt x="38" y="0"/>
                </a:lnTo>
                <a:lnTo>
                  <a:pt x="15" y="1"/>
                </a:lnTo>
                <a:lnTo>
                  <a:pt x="19" y="24"/>
                </a:lnTo>
                <a:lnTo>
                  <a:pt x="20" y="39"/>
                </a:lnTo>
                <a:lnTo>
                  <a:pt x="0" y="59"/>
                </a:lnTo>
              </a:path>
            </a:pathLst>
          </a:custGeom>
          <a:noFill/>
          <a:ln w="9144">
            <a:solidFill>
              <a:srgbClr val="000080"/>
            </a:solidFill>
            <a:round/>
            <a:headEnd/>
            <a:tailEnd/>
          </a:ln>
        </p:spPr>
        <p:txBody>
          <a:bodyPr lIns="0" tIns="0" rIns="0" bIns="0"/>
          <a:lstStyle/>
          <a:p>
            <a:endParaRPr lang="ar-EG"/>
          </a:p>
        </p:txBody>
      </p:sp>
      <p:sp>
        <p:nvSpPr>
          <p:cNvPr id="130096" name="Freeform 89"/>
          <p:cNvSpPr>
            <a:spLocks/>
          </p:cNvSpPr>
          <p:nvPr/>
        </p:nvSpPr>
        <p:spPr bwMode="auto">
          <a:xfrm>
            <a:off x="4968875" y="4117975"/>
            <a:ext cx="430213" cy="338138"/>
          </a:xfrm>
          <a:custGeom>
            <a:avLst/>
            <a:gdLst>
              <a:gd name="T0" fmla="*/ 0 w 94"/>
              <a:gd name="T1" fmla="*/ 2147483647 h 92"/>
              <a:gd name="T2" fmla="*/ 0 w 94"/>
              <a:gd name="T3" fmla="*/ 2147483647 h 92"/>
              <a:gd name="T4" fmla="*/ 2147483647 w 94"/>
              <a:gd name="T5" fmla="*/ 2147483647 h 92"/>
              <a:gd name="T6" fmla="*/ 2147483647 w 94"/>
              <a:gd name="T7" fmla="*/ 2147483647 h 92"/>
              <a:gd name="T8" fmla="*/ 2147483647 w 94"/>
              <a:gd name="T9" fmla="*/ 2147483647 h 92"/>
              <a:gd name="T10" fmla="*/ 2147483647 w 94"/>
              <a:gd name="T11" fmla="*/ 2147483647 h 92"/>
              <a:gd name="T12" fmla="*/ 2147483647 w 94"/>
              <a:gd name="T13" fmla="*/ 2147483647 h 92"/>
              <a:gd name="T14" fmla="*/ 2147483647 w 94"/>
              <a:gd name="T15" fmla="*/ 0 h 92"/>
              <a:gd name="T16" fmla="*/ 2147483647 w 94"/>
              <a:gd name="T17" fmla="*/ 2147483647 h 92"/>
              <a:gd name="T18" fmla="*/ 2147483647 w 94"/>
              <a:gd name="T19" fmla="*/ 2147483647 h 92"/>
              <a:gd name="T20" fmla="*/ 2147483647 w 94"/>
              <a:gd name="T21" fmla="*/ 2147483647 h 92"/>
              <a:gd name="T22" fmla="*/ 0 w 94"/>
              <a:gd name="T23" fmla="*/ 2147483647 h 92"/>
              <a:gd name="T24" fmla="*/ 0 w 94"/>
              <a:gd name="T25" fmla="*/ 2147483647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92"/>
              <a:gd name="T41" fmla="*/ 94 w 94"/>
              <a:gd name="T42" fmla="*/ 92 h 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92">
                <a:moveTo>
                  <a:pt x="0" y="91"/>
                </a:moveTo>
                <a:lnTo>
                  <a:pt x="0" y="91"/>
                </a:lnTo>
                <a:lnTo>
                  <a:pt x="14" y="86"/>
                </a:lnTo>
                <a:lnTo>
                  <a:pt x="37" y="85"/>
                </a:lnTo>
                <a:lnTo>
                  <a:pt x="38" y="72"/>
                </a:lnTo>
                <a:lnTo>
                  <a:pt x="74" y="64"/>
                </a:lnTo>
                <a:lnTo>
                  <a:pt x="93" y="33"/>
                </a:lnTo>
                <a:lnTo>
                  <a:pt x="74" y="0"/>
                </a:lnTo>
                <a:lnTo>
                  <a:pt x="21" y="5"/>
                </a:lnTo>
                <a:lnTo>
                  <a:pt x="27" y="31"/>
                </a:lnTo>
                <a:lnTo>
                  <a:pt x="15" y="47"/>
                </a:lnTo>
                <a:lnTo>
                  <a:pt x="0" y="91"/>
                </a:lnTo>
              </a:path>
            </a:pathLst>
          </a:custGeom>
          <a:noFill/>
          <a:ln w="9088">
            <a:solidFill>
              <a:srgbClr val="000080"/>
            </a:solidFill>
            <a:round/>
            <a:headEnd/>
            <a:tailEnd/>
          </a:ln>
        </p:spPr>
        <p:txBody>
          <a:bodyPr lIns="0" tIns="0" rIns="0" bIns="0"/>
          <a:lstStyle/>
          <a:p>
            <a:endParaRPr lang="ar-EG"/>
          </a:p>
        </p:txBody>
      </p:sp>
      <p:sp>
        <p:nvSpPr>
          <p:cNvPr id="130097" name="Freeform 90"/>
          <p:cNvSpPr>
            <a:spLocks/>
          </p:cNvSpPr>
          <p:nvPr/>
        </p:nvSpPr>
        <p:spPr bwMode="auto">
          <a:xfrm>
            <a:off x="4545013" y="2268538"/>
            <a:ext cx="914400" cy="681037"/>
          </a:xfrm>
          <a:custGeom>
            <a:avLst/>
            <a:gdLst>
              <a:gd name="T0" fmla="*/ 0 w 197"/>
              <a:gd name="T1" fmla="*/ 2147483647 h 184"/>
              <a:gd name="T2" fmla="*/ 0 w 197"/>
              <a:gd name="T3" fmla="*/ 2147483647 h 184"/>
              <a:gd name="T4" fmla="*/ 2147483647 w 197"/>
              <a:gd name="T5" fmla="*/ 2147483647 h 184"/>
              <a:gd name="T6" fmla="*/ 2147483647 w 197"/>
              <a:gd name="T7" fmla="*/ 2147483647 h 184"/>
              <a:gd name="T8" fmla="*/ 2147483647 w 197"/>
              <a:gd name="T9" fmla="*/ 2147483647 h 184"/>
              <a:gd name="T10" fmla="*/ 2147483647 w 197"/>
              <a:gd name="T11" fmla="*/ 2147483647 h 184"/>
              <a:gd name="T12" fmla="*/ 2147483647 w 197"/>
              <a:gd name="T13" fmla="*/ 2147483647 h 184"/>
              <a:gd name="T14" fmla="*/ 2147483647 w 197"/>
              <a:gd name="T15" fmla="*/ 2147483647 h 184"/>
              <a:gd name="T16" fmla="*/ 2147483647 w 197"/>
              <a:gd name="T17" fmla="*/ 2147483647 h 184"/>
              <a:gd name="T18" fmla="*/ 2147483647 w 197"/>
              <a:gd name="T19" fmla="*/ 2147483647 h 184"/>
              <a:gd name="T20" fmla="*/ 2147483647 w 197"/>
              <a:gd name="T21" fmla="*/ 2147483647 h 184"/>
              <a:gd name="T22" fmla="*/ 2147483647 w 197"/>
              <a:gd name="T23" fmla="*/ 2147483647 h 184"/>
              <a:gd name="T24" fmla="*/ 2147483647 w 197"/>
              <a:gd name="T25" fmla="*/ 2147483647 h 184"/>
              <a:gd name="T26" fmla="*/ 2147483647 w 197"/>
              <a:gd name="T27" fmla="*/ 2147483647 h 184"/>
              <a:gd name="T28" fmla="*/ 2147483647 w 197"/>
              <a:gd name="T29" fmla="*/ 0 h 184"/>
              <a:gd name="T30" fmla="*/ 0 w 197"/>
              <a:gd name="T31" fmla="*/ 2147483647 h 184"/>
              <a:gd name="T32" fmla="*/ 0 w 197"/>
              <a:gd name="T33" fmla="*/ 2147483647 h 1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7"/>
              <a:gd name="T52" fmla="*/ 0 h 184"/>
              <a:gd name="T53" fmla="*/ 197 w 197"/>
              <a:gd name="T54" fmla="*/ 184 h 1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7" h="184">
                <a:moveTo>
                  <a:pt x="0" y="29"/>
                </a:moveTo>
                <a:lnTo>
                  <a:pt x="0" y="29"/>
                </a:lnTo>
                <a:lnTo>
                  <a:pt x="8" y="178"/>
                </a:lnTo>
                <a:lnTo>
                  <a:pt x="165" y="183"/>
                </a:lnTo>
                <a:lnTo>
                  <a:pt x="193" y="159"/>
                </a:lnTo>
                <a:lnTo>
                  <a:pt x="196" y="143"/>
                </a:lnTo>
                <a:lnTo>
                  <a:pt x="137" y="38"/>
                </a:lnTo>
                <a:lnTo>
                  <a:pt x="165" y="72"/>
                </a:lnTo>
                <a:lnTo>
                  <a:pt x="181" y="43"/>
                </a:lnTo>
                <a:lnTo>
                  <a:pt x="165" y="5"/>
                </a:lnTo>
                <a:lnTo>
                  <a:pt x="129" y="12"/>
                </a:lnTo>
                <a:lnTo>
                  <a:pt x="128" y="1"/>
                </a:lnTo>
                <a:lnTo>
                  <a:pt x="109" y="1"/>
                </a:lnTo>
                <a:lnTo>
                  <a:pt x="76" y="16"/>
                </a:lnTo>
                <a:lnTo>
                  <a:pt x="8" y="0"/>
                </a:lnTo>
                <a:lnTo>
                  <a:pt x="0" y="29"/>
                </a:lnTo>
              </a:path>
            </a:pathLst>
          </a:custGeom>
          <a:solidFill>
            <a:srgbClr val="9DB5C3"/>
          </a:solidFill>
          <a:ln w="9144">
            <a:solidFill>
              <a:srgbClr val="000080"/>
            </a:solidFill>
            <a:round/>
            <a:headEnd/>
            <a:tailEnd/>
          </a:ln>
        </p:spPr>
        <p:txBody>
          <a:bodyPr lIns="0" tIns="0" rIns="0" bIns="0"/>
          <a:lstStyle/>
          <a:p>
            <a:endParaRPr lang="ar-EG"/>
          </a:p>
        </p:txBody>
      </p:sp>
      <p:sp>
        <p:nvSpPr>
          <p:cNvPr id="130098" name="Freeform 91"/>
          <p:cNvSpPr>
            <a:spLocks/>
          </p:cNvSpPr>
          <p:nvPr/>
        </p:nvSpPr>
        <p:spPr bwMode="auto">
          <a:xfrm>
            <a:off x="4333875" y="4900613"/>
            <a:ext cx="968375" cy="638175"/>
          </a:xfrm>
          <a:custGeom>
            <a:avLst/>
            <a:gdLst>
              <a:gd name="T0" fmla="*/ 0 w 207"/>
              <a:gd name="T1" fmla="*/ 2147483647 h 172"/>
              <a:gd name="T2" fmla="*/ 0 w 207"/>
              <a:gd name="T3" fmla="*/ 2147483647 h 172"/>
              <a:gd name="T4" fmla="*/ 0 w 207"/>
              <a:gd name="T5" fmla="*/ 2147483647 h 172"/>
              <a:gd name="T6" fmla="*/ 2147483647 w 207"/>
              <a:gd name="T7" fmla="*/ 2147483647 h 172"/>
              <a:gd name="T8" fmla="*/ 2147483647 w 207"/>
              <a:gd name="T9" fmla="*/ 2147483647 h 172"/>
              <a:gd name="T10" fmla="*/ 2147483647 w 207"/>
              <a:gd name="T11" fmla="*/ 2147483647 h 172"/>
              <a:gd name="T12" fmla="*/ 2147483647 w 207"/>
              <a:gd name="T13" fmla="*/ 2147483647 h 172"/>
              <a:gd name="T14" fmla="*/ 2147483647 w 207"/>
              <a:gd name="T15" fmla="*/ 2147483647 h 172"/>
              <a:gd name="T16" fmla="*/ 2147483647 w 207"/>
              <a:gd name="T17" fmla="*/ 2147483647 h 172"/>
              <a:gd name="T18" fmla="*/ 2147483647 w 207"/>
              <a:gd name="T19" fmla="*/ 2147483647 h 172"/>
              <a:gd name="T20" fmla="*/ 2147483647 w 207"/>
              <a:gd name="T21" fmla="*/ 2147483647 h 172"/>
              <a:gd name="T22" fmla="*/ 2147483647 w 207"/>
              <a:gd name="T23" fmla="*/ 2147483647 h 172"/>
              <a:gd name="T24" fmla="*/ 2147483647 w 207"/>
              <a:gd name="T25" fmla="*/ 2147483647 h 172"/>
              <a:gd name="T26" fmla="*/ 2147483647 w 207"/>
              <a:gd name="T27" fmla="*/ 2147483647 h 172"/>
              <a:gd name="T28" fmla="*/ 2147483647 w 207"/>
              <a:gd name="T29" fmla="*/ 2147483647 h 172"/>
              <a:gd name="T30" fmla="*/ 2147483647 w 207"/>
              <a:gd name="T31" fmla="*/ 0 h 172"/>
              <a:gd name="T32" fmla="*/ 2147483647 w 207"/>
              <a:gd name="T33" fmla="*/ 2147483647 h 172"/>
              <a:gd name="T34" fmla="*/ 2147483647 w 207"/>
              <a:gd name="T35" fmla="*/ 2147483647 h 172"/>
              <a:gd name="T36" fmla="*/ 2147483647 w 207"/>
              <a:gd name="T37" fmla="*/ 2147483647 h 172"/>
              <a:gd name="T38" fmla="*/ 2147483647 w 207"/>
              <a:gd name="T39" fmla="*/ 2147483647 h 172"/>
              <a:gd name="T40" fmla="*/ 2147483647 w 207"/>
              <a:gd name="T41" fmla="*/ 2147483647 h 172"/>
              <a:gd name="T42" fmla="*/ 2147483647 w 207"/>
              <a:gd name="T43" fmla="*/ 2147483647 h 172"/>
              <a:gd name="T44" fmla="*/ 0 w 207"/>
              <a:gd name="T45" fmla="*/ 2147483647 h 172"/>
              <a:gd name="T46" fmla="*/ 0 w 207"/>
              <a:gd name="T47" fmla="*/ 2147483647 h 1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7"/>
              <a:gd name="T73" fmla="*/ 0 h 172"/>
              <a:gd name="T74" fmla="*/ 207 w 207"/>
              <a:gd name="T75" fmla="*/ 172 h 1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7" h="172">
                <a:moveTo>
                  <a:pt x="0" y="84"/>
                </a:moveTo>
                <a:lnTo>
                  <a:pt x="0" y="84"/>
                </a:lnTo>
                <a:lnTo>
                  <a:pt x="0" y="150"/>
                </a:lnTo>
                <a:lnTo>
                  <a:pt x="22" y="166"/>
                </a:lnTo>
                <a:lnTo>
                  <a:pt x="55" y="170"/>
                </a:lnTo>
                <a:lnTo>
                  <a:pt x="86" y="171"/>
                </a:lnTo>
                <a:lnTo>
                  <a:pt x="117" y="148"/>
                </a:lnTo>
                <a:lnTo>
                  <a:pt x="118" y="137"/>
                </a:lnTo>
                <a:lnTo>
                  <a:pt x="145" y="131"/>
                </a:lnTo>
                <a:lnTo>
                  <a:pt x="140" y="122"/>
                </a:lnTo>
                <a:lnTo>
                  <a:pt x="196" y="105"/>
                </a:lnTo>
                <a:lnTo>
                  <a:pt x="189" y="96"/>
                </a:lnTo>
                <a:lnTo>
                  <a:pt x="206" y="44"/>
                </a:lnTo>
                <a:lnTo>
                  <a:pt x="193" y="22"/>
                </a:lnTo>
                <a:lnTo>
                  <a:pt x="160" y="7"/>
                </a:lnTo>
                <a:lnTo>
                  <a:pt x="151" y="0"/>
                </a:lnTo>
                <a:lnTo>
                  <a:pt x="120" y="15"/>
                </a:lnTo>
                <a:lnTo>
                  <a:pt x="116" y="61"/>
                </a:lnTo>
                <a:lnTo>
                  <a:pt x="135" y="70"/>
                </a:lnTo>
                <a:lnTo>
                  <a:pt x="136" y="89"/>
                </a:lnTo>
                <a:lnTo>
                  <a:pt x="36" y="48"/>
                </a:lnTo>
                <a:lnTo>
                  <a:pt x="39" y="84"/>
                </a:lnTo>
                <a:lnTo>
                  <a:pt x="0" y="84"/>
                </a:lnTo>
              </a:path>
            </a:pathLst>
          </a:custGeom>
          <a:noFill/>
          <a:ln w="9088">
            <a:solidFill>
              <a:srgbClr val="000080"/>
            </a:solidFill>
            <a:round/>
            <a:headEnd/>
            <a:tailEnd/>
          </a:ln>
        </p:spPr>
        <p:txBody>
          <a:bodyPr lIns="0" tIns="0" rIns="0" bIns="0"/>
          <a:lstStyle/>
          <a:p>
            <a:endParaRPr lang="ar-EG"/>
          </a:p>
        </p:txBody>
      </p:sp>
      <p:sp>
        <p:nvSpPr>
          <p:cNvPr id="130099" name="Freeform 92"/>
          <p:cNvSpPr>
            <a:spLocks/>
          </p:cNvSpPr>
          <p:nvPr/>
        </p:nvSpPr>
        <p:spPr bwMode="auto">
          <a:xfrm>
            <a:off x="3889375" y="5824538"/>
            <a:ext cx="1333500" cy="857250"/>
          </a:xfrm>
          <a:custGeom>
            <a:avLst/>
            <a:gdLst>
              <a:gd name="T0" fmla="*/ 0 w 287"/>
              <a:gd name="T1" fmla="*/ 2147483647 h 231"/>
              <a:gd name="T2" fmla="*/ 0 w 287"/>
              <a:gd name="T3" fmla="*/ 2147483647 h 231"/>
              <a:gd name="T4" fmla="*/ 2147483647 w 287"/>
              <a:gd name="T5" fmla="*/ 2147483647 h 231"/>
              <a:gd name="T6" fmla="*/ 2147483647 w 287"/>
              <a:gd name="T7" fmla="*/ 2147483647 h 231"/>
              <a:gd name="T8" fmla="*/ 2147483647 w 287"/>
              <a:gd name="T9" fmla="*/ 2147483647 h 231"/>
              <a:gd name="T10" fmla="*/ 2147483647 w 287"/>
              <a:gd name="T11" fmla="*/ 2147483647 h 231"/>
              <a:gd name="T12" fmla="*/ 2147483647 w 287"/>
              <a:gd name="T13" fmla="*/ 2147483647 h 231"/>
              <a:gd name="T14" fmla="*/ 2147483647 w 287"/>
              <a:gd name="T15" fmla="*/ 2147483647 h 231"/>
              <a:gd name="T16" fmla="*/ 2147483647 w 287"/>
              <a:gd name="T17" fmla="*/ 2147483647 h 231"/>
              <a:gd name="T18" fmla="*/ 2147483647 w 287"/>
              <a:gd name="T19" fmla="*/ 2147483647 h 231"/>
              <a:gd name="T20" fmla="*/ 2147483647 w 287"/>
              <a:gd name="T21" fmla="*/ 2147483647 h 231"/>
              <a:gd name="T22" fmla="*/ 2147483647 w 287"/>
              <a:gd name="T23" fmla="*/ 2147483647 h 231"/>
              <a:gd name="T24" fmla="*/ 2147483647 w 287"/>
              <a:gd name="T25" fmla="*/ 0 h 231"/>
              <a:gd name="T26" fmla="*/ 2147483647 w 287"/>
              <a:gd name="T27" fmla="*/ 2147483647 h 231"/>
              <a:gd name="T28" fmla="*/ 2147483647 w 287"/>
              <a:gd name="T29" fmla="*/ 2147483647 h 231"/>
              <a:gd name="T30" fmla="*/ 2147483647 w 287"/>
              <a:gd name="T31" fmla="*/ 2147483647 h 231"/>
              <a:gd name="T32" fmla="*/ 2147483647 w 287"/>
              <a:gd name="T33" fmla="*/ 2147483647 h 231"/>
              <a:gd name="T34" fmla="*/ 2147483647 w 287"/>
              <a:gd name="T35" fmla="*/ 2147483647 h 231"/>
              <a:gd name="T36" fmla="*/ 2147483647 w 287"/>
              <a:gd name="T37" fmla="*/ 2147483647 h 231"/>
              <a:gd name="T38" fmla="*/ 2147483647 w 287"/>
              <a:gd name="T39" fmla="*/ 2147483647 h 231"/>
              <a:gd name="T40" fmla="*/ 2147483647 w 287"/>
              <a:gd name="T41" fmla="*/ 2147483647 h 231"/>
              <a:gd name="T42" fmla="*/ 2147483647 w 287"/>
              <a:gd name="T43" fmla="*/ 2147483647 h 231"/>
              <a:gd name="T44" fmla="*/ 2147483647 w 287"/>
              <a:gd name="T45" fmla="*/ 2147483647 h 231"/>
              <a:gd name="T46" fmla="*/ 2147483647 w 287"/>
              <a:gd name="T47" fmla="*/ 2147483647 h 231"/>
              <a:gd name="T48" fmla="*/ 2147483647 w 287"/>
              <a:gd name="T49" fmla="*/ 2147483647 h 231"/>
              <a:gd name="T50" fmla="*/ 2147483647 w 287"/>
              <a:gd name="T51" fmla="*/ 2147483647 h 231"/>
              <a:gd name="T52" fmla="*/ 0 w 287"/>
              <a:gd name="T53" fmla="*/ 2147483647 h 231"/>
              <a:gd name="T54" fmla="*/ 0 w 287"/>
              <a:gd name="T55" fmla="*/ 2147483647 h 2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87"/>
              <a:gd name="T85" fmla="*/ 0 h 231"/>
              <a:gd name="T86" fmla="*/ 287 w 287"/>
              <a:gd name="T87" fmla="*/ 231 h 23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87" h="231">
                <a:moveTo>
                  <a:pt x="0" y="121"/>
                </a:moveTo>
                <a:lnTo>
                  <a:pt x="0" y="121"/>
                </a:lnTo>
                <a:lnTo>
                  <a:pt x="9" y="112"/>
                </a:lnTo>
                <a:lnTo>
                  <a:pt x="21" y="128"/>
                </a:lnTo>
                <a:lnTo>
                  <a:pt x="44" y="128"/>
                </a:lnTo>
                <a:lnTo>
                  <a:pt x="60" y="117"/>
                </a:lnTo>
                <a:lnTo>
                  <a:pt x="60" y="46"/>
                </a:lnTo>
                <a:lnTo>
                  <a:pt x="75" y="63"/>
                </a:lnTo>
                <a:lnTo>
                  <a:pt x="74" y="83"/>
                </a:lnTo>
                <a:lnTo>
                  <a:pt x="99" y="83"/>
                </a:lnTo>
                <a:lnTo>
                  <a:pt x="119" y="61"/>
                </a:lnTo>
                <a:lnTo>
                  <a:pt x="157" y="61"/>
                </a:lnTo>
                <a:lnTo>
                  <a:pt x="223" y="0"/>
                </a:lnTo>
                <a:lnTo>
                  <a:pt x="263" y="8"/>
                </a:lnTo>
                <a:lnTo>
                  <a:pt x="270" y="64"/>
                </a:lnTo>
                <a:lnTo>
                  <a:pt x="251" y="81"/>
                </a:lnTo>
                <a:lnTo>
                  <a:pt x="263" y="93"/>
                </a:lnTo>
                <a:lnTo>
                  <a:pt x="272" y="83"/>
                </a:lnTo>
                <a:lnTo>
                  <a:pt x="286" y="83"/>
                </a:lnTo>
                <a:lnTo>
                  <a:pt x="278" y="117"/>
                </a:lnTo>
                <a:lnTo>
                  <a:pt x="237" y="169"/>
                </a:lnTo>
                <a:lnTo>
                  <a:pt x="185" y="214"/>
                </a:lnTo>
                <a:lnTo>
                  <a:pt x="146" y="229"/>
                </a:lnTo>
                <a:lnTo>
                  <a:pt x="33" y="230"/>
                </a:lnTo>
                <a:lnTo>
                  <a:pt x="24" y="204"/>
                </a:lnTo>
                <a:lnTo>
                  <a:pt x="29" y="184"/>
                </a:lnTo>
                <a:lnTo>
                  <a:pt x="0" y="121"/>
                </a:lnTo>
              </a:path>
            </a:pathLst>
          </a:custGeom>
          <a:noFill/>
          <a:ln w="9088">
            <a:solidFill>
              <a:srgbClr val="000080"/>
            </a:solidFill>
            <a:round/>
            <a:headEnd/>
            <a:tailEnd/>
          </a:ln>
        </p:spPr>
        <p:txBody>
          <a:bodyPr lIns="0" tIns="0" rIns="0" bIns="0"/>
          <a:lstStyle/>
          <a:p>
            <a:endParaRPr lang="ar-EG"/>
          </a:p>
        </p:txBody>
      </p:sp>
      <p:sp>
        <p:nvSpPr>
          <p:cNvPr id="130100" name="Freeform 93"/>
          <p:cNvSpPr>
            <a:spLocks/>
          </p:cNvSpPr>
          <p:nvPr/>
        </p:nvSpPr>
        <p:spPr bwMode="auto">
          <a:xfrm>
            <a:off x="4743450" y="6284913"/>
            <a:ext cx="188913" cy="152400"/>
          </a:xfrm>
          <a:custGeom>
            <a:avLst/>
            <a:gdLst>
              <a:gd name="T0" fmla="*/ 0 w 41"/>
              <a:gd name="T1" fmla="*/ 2147483647 h 42"/>
              <a:gd name="T2" fmla="*/ 0 w 41"/>
              <a:gd name="T3" fmla="*/ 2147483647 h 42"/>
              <a:gd name="T4" fmla="*/ 2147483647 w 41"/>
              <a:gd name="T5" fmla="*/ 2147483647 h 42"/>
              <a:gd name="T6" fmla="*/ 2147483647 w 41"/>
              <a:gd name="T7" fmla="*/ 2147483647 h 42"/>
              <a:gd name="T8" fmla="*/ 2147483647 w 41"/>
              <a:gd name="T9" fmla="*/ 0 h 42"/>
              <a:gd name="T10" fmla="*/ 0 w 41"/>
              <a:gd name="T11" fmla="*/ 2147483647 h 42"/>
              <a:gd name="T12" fmla="*/ 0 w 41"/>
              <a:gd name="T13" fmla="*/ 2147483647 h 42"/>
              <a:gd name="T14" fmla="*/ 0 60000 65536"/>
              <a:gd name="T15" fmla="*/ 0 60000 65536"/>
              <a:gd name="T16" fmla="*/ 0 60000 65536"/>
              <a:gd name="T17" fmla="*/ 0 60000 65536"/>
              <a:gd name="T18" fmla="*/ 0 60000 65536"/>
              <a:gd name="T19" fmla="*/ 0 60000 65536"/>
              <a:gd name="T20" fmla="*/ 0 60000 65536"/>
              <a:gd name="T21" fmla="*/ 0 w 41"/>
              <a:gd name="T22" fmla="*/ 0 h 42"/>
              <a:gd name="T23" fmla="*/ 41 w 4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42">
                <a:moveTo>
                  <a:pt x="0" y="19"/>
                </a:moveTo>
                <a:lnTo>
                  <a:pt x="0" y="19"/>
                </a:lnTo>
                <a:lnTo>
                  <a:pt x="15" y="41"/>
                </a:lnTo>
                <a:lnTo>
                  <a:pt x="40" y="19"/>
                </a:lnTo>
                <a:lnTo>
                  <a:pt x="29" y="0"/>
                </a:lnTo>
                <a:lnTo>
                  <a:pt x="0" y="19"/>
                </a:lnTo>
              </a:path>
            </a:pathLst>
          </a:custGeom>
          <a:solidFill>
            <a:schemeClr val="bg1"/>
          </a:solidFill>
          <a:ln w="9088">
            <a:solidFill>
              <a:srgbClr val="000080"/>
            </a:solidFill>
            <a:round/>
            <a:headEnd/>
            <a:tailEnd/>
          </a:ln>
        </p:spPr>
        <p:txBody>
          <a:bodyPr lIns="0" tIns="0" rIns="0" bIns="0"/>
          <a:lstStyle/>
          <a:p>
            <a:endParaRPr lang="ar-EG"/>
          </a:p>
        </p:txBody>
      </p:sp>
      <p:sp>
        <p:nvSpPr>
          <p:cNvPr id="130101" name="Freeform 94"/>
          <p:cNvSpPr>
            <a:spLocks/>
          </p:cNvSpPr>
          <p:nvPr/>
        </p:nvSpPr>
        <p:spPr bwMode="auto">
          <a:xfrm>
            <a:off x="6853238" y="1371600"/>
            <a:ext cx="1147762" cy="638175"/>
          </a:xfrm>
          <a:custGeom>
            <a:avLst/>
            <a:gdLst>
              <a:gd name="T0" fmla="*/ 0 w 246"/>
              <a:gd name="T1" fmla="*/ 2147483647 h 170"/>
              <a:gd name="T2" fmla="*/ 2147483647 w 246"/>
              <a:gd name="T3" fmla="*/ 2147483647 h 170"/>
              <a:gd name="T4" fmla="*/ 2147483647 w 246"/>
              <a:gd name="T5" fmla="*/ 2147483647 h 170"/>
              <a:gd name="T6" fmla="*/ 2147483647 w 246"/>
              <a:gd name="T7" fmla="*/ 2147483647 h 170"/>
              <a:gd name="T8" fmla="*/ 2147483647 w 246"/>
              <a:gd name="T9" fmla="*/ 2147483647 h 170"/>
              <a:gd name="T10" fmla="*/ 2147483647 w 246"/>
              <a:gd name="T11" fmla="*/ 2147483647 h 170"/>
              <a:gd name="T12" fmla="*/ 0 w 246"/>
              <a:gd name="T13" fmla="*/ 2147483647 h 170"/>
              <a:gd name="T14" fmla="*/ 2147483647 w 246"/>
              <a:gd name="T15" fmla="*/ 2147483647 h 170"/>
              <a:gd name="T16" fmla="*/ 2147483647 w 246"/>
              <a:gd name="T17" fmla="*/ 2147483647 h 170"/>
              <a:gd name="T18" fmla="*/ 2147483647 w 246"/>
              <a:gd name="T19" fmla="*/ 2147483647 h 170"/>
              <a:gd name="T20" fmla="*/ 2147483647 w 246"/>
              <a:gd name="T21" fmla="*/ 2147483647 h 170"/>
              <a:gd name="T22" fmla="*/ 2147483647 w 246"/>
              <a:gd name="T23" fmla="*/ 2147483647 h 170"/>
              <a:gd name="T24" fmla="*/ 2147483647 w 246"/>
              <a:gd name="T25" fmla="*/ 2147483647 h 170"/>
              <a:gd name="T26" fmla="*/ 2147483647 w 246"/>
              <a:gd name="T27" fmla="*/ 2147483647 h 170"/>
              <a:gd name="T28" fmla="*/ 2147483647 w 246"/>
              <a:gd name="T29" fmla="*/ 2147483647 h 170"/>
              <a:gd name="T30" fmla="*/ 2147483647 w 246"/>
              <a:gd name="T31" fmla="*/ 2147483647 h 170"/>
              <a:gd name="T32" fmla="*/ 2147483647 w 246"/>
              <a:gd name="T33" fmla="*/ 2147483647 h 170"/>
              <a:gd name="T34" fmla="*/ 2147483647 w 246"/>
              <a:gd name="T35" fmla="*/ 2147483647 h 170"/>
              <a:gd name="T36" fmla="*/ 2147483647 w 246"/>
              <a:gd name="T37" fmla="*/ 2147483647 h 170"/>
              <a:gd name="T38" fmla="*/ 2147483647 w 246"/>
              <a:gd name="T39" fmla="*/ 2147483647 h 170"/>
              <a:gd name="T40" fmla="*/ 2147483647 w 246"/>
              <a:gd name="T41" fmla="*/ 2147483647 h 170"/>
              <a:gd name="T42" fmla="*/ 2147483647 w 246"/>
              <a:gd name="T43" fmla="*/ 2147483647 h 170"/>
              <a:gd name="T44" fmla="*/ 2147483647 w 246"/>
              <a:gd name="T45" fmla="*/ 2147483647 h 170"/>
              <a:gd name="T46" fmla="*/ 2147483647 w 246"/>
              <a:gd name="T47" fmla="*/ 2147483647 h 170"/>
              <a:gd name="T48" fmla="*/ 2147483647 w 246"/>
              <a:gd name="T49" fmla="*/ 2147483647 h 170"/>
              <a:gd name="T50" fmla="*/ 2147483647 w 246"/>
              <a:gd name="T51" fmla="*/ 2147483647 h 170"/>
              <a:gd name="T52" fmla="*/ 2147483647 w 246"/>
              <a:gd name="T53" fmla="*/ 2147483647 h 170"/>
              <a:gd name="T54" fmla="*/ 2147483647 w 246"/>
              <a:gd name="T55" fmla="*/ 2147483647 h 170"/>
              <a:gd name="T56" fmla="*/ 2147483647 w 246"/>
              <a:gd name="T57" fmla="*/ 2147483647 h 170"/>
              <a:gd name="T58" fmla="*/ 2147483647 w 246"/>
              <a:gd name="T59" fmla="*/ 2147483647 h 170"/>
              <a:gd name="T60" fmla="*/ 2147483647 w 246"/>
              <a:gd name="T61" fmla="*/ 2147483647 h 170"/>
              <a:gd name="T62" fmla="*/ 2147483647 w 246"/>
              <a:gd name="T63" fmla="*/ 2147483647 h 170"/>
              <a:gd name="T64" fmla="*/ 2147483647 w 246"/>
              <a:gd name="T65" fmla="*/ 2147483647 h 170"/>
              <a:gd name="T66" fmla="*/ 2147483647 w 246"/>
              <a:gd name="T67" fmla="*/ 2147483647 h 170"/>
              <a:gd name="T68" fmla="*/ 2147483647 w 246"/>
              <a:gd name="T69" fmla="*/ 2147483647 h 170"/>
              <a:gd name="T70" fmla="*/ 2147483647 w 246"/>
              <a:gd name="T71" fmla="*/ 2147483647 h 170"/>
              <a:gd name="T72" fmla="*/ 2147483647 w 246"/>
              <a:gd name="T73" fmla="*/ 2147483647 h 170"/>
              <a:gd name="T74" fmla="*/ 2147483647 w 246"/>
              <a:gd name="T75" fmla="*/ 2147483647 h 170"/>
              <a:gd name="T76" fmla="*/ 2147483647 w 246"/>
              <a:gd name="T77" fmla="*/ 2147483647 h 170"/>
              <a:gd name="T78" fmla="*/ 2147483647 w 246"/>
              <a:gd name="T79" fmla="*/ 0 h 170"/>
              <a:gd name="T80" fmla="*/ 2147483647 w 246"/>
              <a:gd name="T81" fmla="*/ 2147483647 h 170"/>
              <a:gd name="T82" fmla="*/ 2147483647 w 246"/>
              <a:gd name="T83" fmla="*/ 2147483647 h 170"/>
              <a:gd name="T84" fmla="*/ 2147483647 w 246"/>
              <a:gd name="T85" fmla="*/ 2147483647 h 170"/>
              <a:gd name="T86" fmla="*/ 2147483647 w 246"/>
              <a:gd name="T87" fmla="*/ 2147483647 h 170"/>
              <a:gd name="T88" fmla="*/ 2147483647 w 246"/>
              <a:gd name="T89" fmla="*/ 2147483647 h 170"/>
              <a:gd name="T90" fmla="*/ 2147483647 w 246"/>
              <a:gd name="T91" fmla="*/ 2147483647 h 170"/>
              <a:gd name="T92" fmla="*/ 2147483647 w 246"/>
              <a:gd name="T93" fmla="*/ 2147483647 h 170"/>
              <a:gd name="T94" fmla="*/ 2147483647 w 246"/>
              <a:gd name="T95" fmla="*/ 2147483647 h 170"/>
              <a:gd name="T96" fmla="*/ 2147483647 w 246"/>
              <a:gd name="T97" fmla="*/ 2147483647 h 170"/>
              <a:gd name="T98" fmla="*/ 2147483647 w 246"/>
              <a:gd name="T99" fmla="*/ 2147483647 h 170"/>
              <a:gd name="T100" fmla="*/ 0 w 246"/>
              <a:gd name="T101" fmla="*/ 2147483647 h 170"/>
              <a:gd name="T102" fmla="*/ 0 w 246"/>
              <a:gd name="T103" fmla="*/ 2147483647 h 1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6"/>
              <a:gd name="T157" fmla="*/ 0 h 170"/>
              <a:gd name="T158" fmla="*/ 246 w 246"/>
              <a:gd name="T159" fmla="*/ 170 h 1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6" h="170">
                <a:moveTo>
                  <a:pt x="0" y="24"/>
                </a:moveTo>
                <a:lnTo>
                  <a:pt x="1" y="45"/>
                </a:lnTo>
                <a:lnTo>
                  <a:pt x="15" y="33"/>
                </a:lnTo>
                <a:lnTo>
                  <a:pt x="32" y="50"/>
                </a:lnTo>
                <a:lnTo>
                  <a:pt x="25" y="60"/>
                </a:lnTo>
                <a:lnTo>
                  <a:pt x="3" y="50"/>
                </a:lnTo>
                <a:lnTo>
                  <a:pt x="0" y="66"/>
                </a:lnTo>
                <a:lnTo>
                  <a:pt x="3" y="74"/>
                </a:lnTo>
                <a:lnTo>
                  <a:pt x="15" y="76"/>
                </a:lnTo>
                <a:lnTo>
                  <a:pt x="9" y="86"/>
                </a:lnTo>
                <a:lnTo>
                  <a:pt x="21" y="93"/>
                </a:lnTo>
                <a:lnTo>
                  <a:pt x="21" y="123"/>
                </a:lnTo>
                <a:lnTo>
                  <a:pt x="53" y="114"/>
                </a:lnTo>
                <a:lnTo>
                  <a:pt x="72" y="106"/>
                </a:lnTo>
                <a:lnTo>
                  <a:pt x="115" y="125"/>
                </a:lnTo>
                <a:lnTo>
                  <a:pt x="142" y="138"/>
                </a:lnTo>
                <a:lnTo>
                  <a:pt x="148" y="144"/>
                </a:lnTo>
                <a:lnTo>
                  <a:pt x="151" y="159"/>
                </a:lnTo>
                <a:lnTo>
                  <a:pt x="176" y="169"/>
                </a:lnTo>
                <a:lnTo>
                  <a:pt x="213" y="129"/>
                </a:lnTo>
                <a:lnTo>
                  <a:pt x="238" y="129"/>
                </a:lnTo>
                <a:lnTo>
                  <a:pt x="241" y="111"/>
                </a:lnTo>
                <a:lnTo>
                  <a:pt x="245" y="105"/>
                </a:lnTo>
                <a:lnTo>
                  <a:pt x="236" y="94"/>
                </a:lnTo>
                <a:lnTo>
                  <a:pt x="218" y="87"/>
                </a:lnTo>
                <a:lnTo>
                  <a:pt x="217" y="78"/>
                </a:lnTo>
                <a:lnTo>
                  <a:pt x="191" y="72"/>
                </a:lnTo>
                <a:lnTo>
                  <a:pt x="176" y="57"/>
                </a:lnTo>
                <a:lnTo>
                  <a:pt x="170" y="47"/>
                </a:lnTo>
                <a:lnTo>
                  <a:pt x="158" y="37"/>
                </a:lnTo>
                <a:lnTo>
                  <a:pt x="150" y="42"/>
                </a:lnTo>
                <a:lnTo>
                  <a:pt x="145" y="47"/>
                </a:lnTo>
                <a:lnTo>
                  <a:pt x="136" y="45"/>
                </a:lnTo>
                <a:lnTo>
                  <a:pt x="130" y="33"/>
                </a:lnTo>
                <a:lnTo>
                  <a:pt x="129" y="24"/>
                </a:lnTo>
                <a:lnTo>
                  <a:pt x="119" y="21"/>
                </a:lnTo>
                <a:lnTo>
                  <a:pt x="117" y="13"/>
                </a:lnTo>
                <a:lnTo>
                  <a:pt x="106" y="5"/>
                </a:lnTo>
                <a:lnTo>
                  <a:pt x="99" y="5"/>
                </a:lnTo>
                <a:lnTo>
                  <a:pt x="94" y="0"/>
                </a:lnTo>
                <a:lnTo>
                  <a:pt x="85" y="2"/>
                </a:lnTo>
                <a:lnTo>
                  <a:pt x="88" y="13"/>
                </a:lnTo>
                <a:lnTo>
                  <a:pt x="84" y="10"/>
                </a:lnTo>
                <a:lnTo>
                  <a:pt x="78" y="9"/>
                </a:lnTo>
                <a:lnTo>
                  <a:pt x="72" y="24"/>
                </a:lnTo>
                <a:lnTo>
                  <a:pt x="63" y="25"/>
                </a:lnTo>
                <a:lnTo>
                  <a:pt x="53" y="22"/>
                </a:lnTo>
                <a:lnTo>
                  <a:pt x="46" y="30"/>
                </a:lnTo>
                <a:lnTo>
                  <a:pt x="38" y="24"/>
                </a:lnTo>
                <a:lnTo>
                  <a:pt x="27" y="17"/>
                </a:lnTo>
                <a:lnTo>
                  <a:pt x="0" y="24"/>
                </a:lnTo>
              </a:path>
            </a:pathLst>
          </a:custGeom>
          <a:noFill/>
          <a:ln w="9144">
            <a:solidFill>
              <a:srgbClr val="000080"/>
            </a:solidFill>
            <a:round/>
            <a:headEnd/>
            <a:tailEnd/>
          </a:ln>
        </p:spPr>
        <p:txBody>
          <a:bodyPr lIns="0" tIns="0" rIns="0" bIns="0"/>
          <a:lstStyle/>
          <a:p>
            <a:endParaRPr lang="ar-EG"/>
          </a:p>
        </p:txBody>
      </p:sp>
      <p:sp>
        <p:nvSpPr>
          <p:cNvPr id="130102" name="Freeform 95"/>
          <p:cNvSpPr>
            <a:spLocks/>
          </p:cNvSpPr>
          <p:nvPr/>
        </p:nvSpPr>
        <p:spPr bwMode="auto">
          <a:xfrm>
            <a:off x="2646363" y="3556000"/>
            <a:ext cx="231775" cy="412750"/>
          </a:xfrm>
          <a:custGeom>
            <a:avLst/>
            <a:gdLst>
              <a:gd name="T0" fmla="*/ 0 w 49"/>
              <a:gd name="T1" fmla="*/ 2147483647 h 108"/>
              <a:gd name="T2" fmla="*/ 0 w 49"/>
              <a:gd name="T3" fmla="*/ 2147483647 h 108"/>
              <a:gd name="T4" fmla="*/ 2147483647 w 49"/>
              <a:gd name="T5" fmla="*/ 2147483647 h 108"/>
              <a:gd name="T6" fmla="*/ 2147483647 w 49"/>
              <a:gd name="T7" fmla="*/ 2147483647 h 108"/>
              <a:gd name="T8" fmla="*/ 2147483647 w 49"/>
              <a:gd name="T9" fmla="*/ 2147483647 h 108"/>
              <a:gd name="T10" fmla="*/ 2147483647 w 49"/>
              <a:gd name="T11" fmla="*/ 0 h 108"/>
              <a:gd name="T12" fmla="*/ 2147483647 w 49"/>
              <a:gd name="T13" fmla="*/ 2147483647 h 108"/>
              <a:gd name="T14" fmla="*/ 0 w 49"/>
              <a:gd name="T15" fmla="*/ 2147483647 h 108"/>
              <a:gd name="T16" fmla="*/ 0 w 49"/>
              <a:gd name="T17" fmla="*/ 2147483647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108"/>
              <a:gd name="T29" fmla="*/ 49 w 49"/>
              <a:gd name="T30" fmla="*/ 108 h 1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108">
                <a:moveTo>
                  <a:pt x="0" y="26"/>
                </a:moveTo>
                <a:lnTo>
                  <a:pt x="0" y="26"/>
                </a:lnTo>
                <a:lnTo>
                  <a:pt x="18" y="107"/>
                </a:lnTo>
                <a:lnTo>
                  <a:pt x="33" y="107"/>
                </a:lnTo>
                <a:lnTo>
                  <a:pt x="48" y="12"/>
                </a:lnTo>
                <a:lnTo>
                  <a:pt x="33" y="0"/>
                </a:lnTo>
                <a:lnTo>
                  <a:pt x="25" y="8"/>
                </a:lnTo>
                <a:lnTo>
                  <a:pt x="0" y="26"/>
                </a:lnTo>
              </a:path>
            </a:pathLst>
          </a:custGeom>
          <a:noFill/>
          <a:ln w="9144">
            <a:solidFill>
              <a:srgbClr val="000080"/>
            </a:solidFill>
            <a:round/>
            <a:headEnd/>
            <a:tailEnd/>
          </a:ln>
        </p:spPr>
        <p:txBody>
          <a:bodyPr lIns="0" tIns="0" rIns="0" bIns="0"/>
          <a:lstStyle/>
          <a:p>
            <a:endParaRPr lang="ar-EG"/>
          </a:p>
        </p:txBody>
      </p:sp>
      <p:sp>
        <p:nvSpPr>
          <p:cNvPr id="130103" name="Freeform 96"/>
          <p:cNvSpPr>
            <a:spLocks/>
          </p:cNvSpPr>
          <p:nvPr/>
        </p:nvSpPr>
        <p:spPr bwMode="auto">
          <a:xfrm>
            <a:off x="1206500" y="3471863"/>
            <a:ext cx="250825" cy="41275"/>
          </a:xfrm>
          <a:custGeom>
            <a:avLst/>
            <a:gdLst>
              <a:gd name="T0" fmla="*/ 0 w 54"/>
              <a:gd name="T1" fmla="*/ 2147483647 h 11"/>
              <a:gd name="T2" fmla="*/ 0 w 54"/>
              <a:gd name="T3" fmla="*/ 2147483647 h 11"/>
              <a:gd name="T4" fmla="*/ 2147483647 w 54"/>
              <a:gd name="T5" fmla="*/ 0 h 11"/>
              <a:gd name="T6" fmla="*/ 2147483647 w 54"/>
              <a:gd name="T7" fmla="*/ 2147483647 h 11"/>
              <a:gd name="T8" fmla="*/ 0 w 54"/>
              <a:gd name="T9" fmla="*/ 2147483647 h 11"/>
              <a:gd name="T10" fmla="*/ 0 w 54"/>
              <a:gd name="T11" fmla="*/ 2147483647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10"/>
                </a:moveTo>
                <a:lnTo>
                  <a:pt x="0" y="10"/>
                </a:lnTo>
                <a:lnTo>
                  <a:pt x="2" y="0"/>
                </a:lnTo>
                <a:lnTo>
                  <a:pt x="53" y="4"/>
                </a:lnTo>
                <a:lnTo>
                  <a:pt x="0" y="10"/>
                </a:lnTo>
              </a:path>
            </a:pathLst>
          </a:custGeom>
          <a:noFill/>
          <a:ln w="9144">
            <a:solidFill>
              <a:srgbClr val="000080"/>
            </a:solidFill>
            <a:round/>
            <a:headEnd/>
            <a:tailEnd/>
          </a:ln>
        </p:spPr>
        <p:txBody>
          <a:bodyPr lIns="0" tIns="0" rIns="0" bIns="0"/>
          <a:lstStyle/>
          <a:p>
            <a:endParaRPr lang="ar-EG"/>
          </a:p>
        </p:txBody>
      </p:sp>
      <p:sp>
        <p:nvSpPr>
          <p:cNvPr id="130104" name="Freeform 97"/>
          <p:cNvSpPr>
            <a:spLocks/>
          </p:cNvSpPr>
          <p:nvPr/>
        </p:nvSpPr>
        <p:spPr bwMode="auto">
          <a:xfrm>
            <a:off x="2325688" y="3638550"/>
            <a:ext cx="352425" cy="438150"/>
          </a:xfrm>
          <a:custGeom>
            <a:avLst/>
            <a:gdLst>
              <a:gd name="T0" fmla="*/ 0 w 76"/>
              <a:gd name="T1" fmla="*/ 2147483647 h 115"/>
              <a:gd name="T2" fmla="*/ 0 w 76"/>
              <a:gd name="T3" fmla="*/ 2147483647 h 115"/>
              <a:gd name="T4" fmla="*/ 2147483647 w 76"/>
              <a:gd name="T5" fmla="*/ 2147483647 h 115"/>
              <a:gd name="T6" fmla="*/ 2147483647 w 76"/>
              <a:gd name="T7" fmla="*/ 2147483647 h 115"/>
              <a:gd name="T8" fmla="*/ 2147483647 w 76"/>
              <a:gd name="T9" fmla="*/ 0 h 115"/>
              <a:gd name="T10" fmla="*/ 2147483647 w 76"/>
              <a:gd name="T11" fmla="*/ 2147483647 h 115"/>
              <a:gd name="T12" fmla="*/ 2147483647 w 76"/>
              <a:gd name="T13" fmla="*/ 2147483647 h 115"/>
              <a:gd name="T14" fmla="*/ 0 w 76"/>
              <a:gd name="T15" fmla="*/ 2147483647 h 115"/>
              <a:gd name="T16" fmla="*/ 0 w 76"/>
              <a:gd name="T17" fmla="*/ 2147483647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115"/>
              <a:gd name="T29" fmla="*/ 76 w 76"/>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115">
                <a:moveTo>
                  <a:pt x="0" y="107"/>
                </a:moveTo>
                <a:lnTo>
                  <a:pt x="0" y="107"/>
                </a:lnTo>
                <a:lnTo>
                  <a:pt x="7" y="29"/>
                </a:lnTo>
                <a:lnTo>
                  <a:pt x="4" y="5"/>
                </a:lnTo>
                <a:lnTo>
                  <a:pt x="51" y="0"/>
                </a:lnTo>
                <a:lnTo>
                  <a:pt x="75" y="90"/>
                </a:lnTo>
                <a:lnTo>
                  <a:pt x="19" y="114"/>
                </a:lnTo>
                <a:lnTo>
                  <a:pt x="0" y="107"/>
                </a:lnTo>
              </a:path>
            </a:pathLst>
          </a:custGeom>
          <a:noFill/>
          <a:ln w="9144">
            <a:solidFill>
              <a:srgbClr val="000080"/>
            </a:solidFill>
            <a:round/>
            <a:headEnd/>
            <a:tailEnd/>
          </a:ln>
        </p:spPr>
        <p:txBody>
          <a:bodyPr lIns="0" tIns="0" rIns="0" bIns="0"/>
          <a:lstStyle/>
          <a:p>
            <a:endParaRPr lang="ar-EG"/>
          </a:p>
        </p:txBody>
      </p:sp>
      <p:sp>
        <p:nvSpPr>
          <p:cNvPr id="130105" name="Freeform 98"/>
          <p:cNvSpPr>
            <a:spLocks/>
          </p:cNvSpPr>
          <p:nvPr/>
        </p:nvSpPr>
        <p:spPr bwMode="auto">
          <a:xfrm>
            <a:off x="1350963" y="3532188"/>
            <a:ext cx="600075" cy="361950"/>
          </a:xfrm>
          <a:custGeom>
            <a:avLst/>
            <a:gdLst>
              <a:gd name="T0" fmla="*/ 0 w 129"/>
              <a:gd name="T1" fmla="*/ 2147483647 h 94"/>
              <a:gd name="T2" fmla="*/ 0 w 129"/>
              <a:gd name="T3" fmla="*/ 2147483647 h 94"/>
              <a:gd name="T4" fmla="*/ 2147483647 w 129"/>
              <a:gd name="T5" fmla="*/ 2147483647 h 94"/>
              <a:gd name="T6" fmla="*/ 2147483647 w 129"/>
              <a:gd name="T7" fmla="*/ 0 h 94"/>
              <a:gd name="T8" fmla="*/ 2147483647 w 129"/>
              <a:gd name="T9" fmla="*/ 2147483647 h 94"/>
              <a:gd name="T10" fmla="*/ 2147483647 w 129"/>
              <a:gd name="T11" fmla="*/ 2147483647 h 94"/>
              <a:gd name="T12" fmla="*/ 2147483647 w 129"/>
              <a:gd name="T13" fmla="*/ 2147483647 h 94"/>
              <a:gd name="T14" fmla="*/ 2147483647 w 129"/>
              <a:gd name="T15" fmla="*/ 2147483647 h 94"/>
              <a:gd name="T16" fmla="*/ 2147483647 w 129"/>
              <a:gd name="T17" fmla="*/ 2147483647 h 94"/>
              <a:gd name="T18" fmla="*/ 2147483647 w 129"/>
              <a:gd name="T19" fmla="*/ 2147483647 h 94"/>
              <a:gd name="T20" fmla="*/ 2147483647 w 129"/>
              <a:gd name="T21" fmla="*/ 2147483647 h 94"/>
              <a:gd name="T22" fmla="*/ 2147483647 w 129"/>
              <a:gd name="T23" fmla="*/ 2147483647 h 94"/>
              <a:gd name="T24" fmla="*/ 2147483647 w 129"/>
              <a:gd name="T25" fmla="*/ 2147483647 h 94"/>
              <a:gd name="T26" fmla="*/ 2147483647 w 129"/>
              <a:gd name="T27" fmla="*/ 2147483647 h 94"/>
              <a:gd name="T28" fmla="*/ 2147483647 w 129"/>
              <a:gd name="T29" fmla="*/ 2147483647 h 94"/>
              <a:gd name="T30" fmla="*/ 2147483647 w 129"/>
              <a:gd name="T31" fmla="*/ 2147483647 h 94"/>
              <a:gd name="T32" fmla="*/ 0 w 129"/>
              <a:gd name="T33" fmla="*/ 2147483647 h 94"/>
              <a:gd name="T34" fmla="*/ 0 w 129"/>
              <a:gd name="T35" fmla="*/ 2147483647 h 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
              <a:gd name="T55" fmla="*/ 0 h 94"/>
              <a:gd name="T56" fmla="*/ 129 w 129"/>
              <a:gd name="T57" fmla="*/ 94 h 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 h="94">
                <a:moveTo>
                  <a:pt x="0" y="31"/>
                </a:moveTo>
                <a:lnTo>
                  <a:pt x="0" y="31"/>
                </a:lnTo>
                <a:lnTo>
                  <a:pt x="22" y="17"/>
                </a:lnTo>
                <a:lnTo>
                  <a:pt x="22" y="0"/>
                </a:lnTo>
                <a:lnTo>
                  <a:pt x="64" y="4"/>
                </a:lnTo>
                <a:lnTo>
                  <a:pt x="76" y="13"/>
                </a:lnTo>
                <a:lnTo>
                  <a:pt x="105" y="2"/>
                </a:lnTo>
                <a:lnTo>
                  <a:pt x="123" y="44"/>
                </a:lnTo>
                <a:lnTo>
                  <a:pt x="128" y="76"/>
                </a:lnTo>
                <a:lnTo>
                  <a:pt x="117" y="73"/>
                </a:lnTo>
                <a:lnTo>
                  <a:pt x="114" y="91"/>
                </a:lnTo>
                <a:lnTo>
                  <a:pt x="96" y="93"/>
                </a:lnTo>
                <a:lnTo>
                  <a:pt x="95" y="76"/>
                </a:lnTo>
                <a:lnTo>
                  <a:pt x="84" y="75"/>
                </a:lnTo>
                <a:lnTo>
                  <a:pt x="67" y="48"/>
                </a:lnTo>
                <a:lnTo>
                  <a:pt x="30" y="63"/>
                </a:lnTo>
                <a:lnTo>
                  <a:pt x="0" y="31"/>
                </a:lnTo>
              </a:path>
            </a:pathLst>
          </a:custGeom>
          <a:noFill/>
          <a:ln w="9144">
            <a:solidFill>
              <a:srgbClr val="000080"/>
            </a:solidFill>
            <a:round/>
            <a:headEnd/>
            <a:tailEnd/>
          </a:ln>
        </p:spPr>
        <p:txBody>
          <a:bodyPr lIns="0" tIns="0" rIns="0" bIns="0"/>
          <a:lstStyle/>
          <a:p>
            <a:endParaRPr lang="ar-EG"/>
          </a:p>
        </p:txBody>
      </p:sp>
      <p:sp>
        <p:nvSpPr>
          <p:cNvPr id="130106" name="Freeform 99"/>
          <p:cNvSpPr>
            <a:spLocks/>
          </p:cNvSpPr>
          <p:nvPr/>
        </p:nvSpPr>
        <p:spPr bwMode="auto">
          <a:xfrm>
            <a:off x="1878013" y="3665538"/>
            <a:ext cx="484187" cy="428625"/>
          </a:xfrm>
          <a:custGeom>
            <a:avLst/>
            <a:gdLst>
              <a:gd name="T0" fmla="*/ 0 w 104"/>
              <a:gd name="T1" fmla="*/ 2147483647 h 112"/>
              <a:gd name="T2" fmla="*/ 0 w 104"/>
              <a:gd name="T3" fmla="*/ 2147483647 h 112"/>
              <a:gd name="T4" fmla="*/ 2147483647 w 104"/>
              <a:gd name="T5" fmla="*/ 2147483647 h 112"/>
              <a:gd name="T6" fmla="*/ 2147483647 w 104"/>
              <a:gd name="T7" fmla="*/ 2147483647 h 112"/>
              <a:gd name="T8" fmla="*/ 2147483647 w 104"/>
              <a:gd name="T9" fmla="*/ 2147483647 h 112"/>
              <a:gd name="T10" fmla="*/ 2147483647 w 104"/>
              <a:gd name="T11" fmla="*/ 2147483647 h 112"/>
              <a:gd name="T12" fmla="*/ 2147483647 w 104"/>
              <a:gd name="T13" fmla="*/ 0 h 112"/>
              <a:gd name="T14" fmla="*/ 2147483647 w 104"/>
              <a:gd name="T15" fmla="*/ 2147483647 h 112"/>
              <a:gd name="T16" fmla="*/ 2147483647 w 104"/>
              <a:gd name="T17" fmla="*/ 2147483647 h 112"/>
              <a:gd name="T18" fmla="*/ 2147483647 w 104"/>
              <a:gd name="T19" fmla="*/ 2147483647 h 112"/>
              <a:gd name="T20" fmla="*/ 2147483647 w 104"/>
              <a:gd name="T21" fmla="*/ 2147483647 h 112"/>
              <a:gd name="T22" fmla="*/ 2147483647 w 104"/>
              <a:gd name="T23" fmla="*/ 2147483647 h 112"/>
              <a:gd name="T24" fmla="*/ 2147483647 w 104"/>
              <a:gd name="T25" fmla="*/ 2147483647 h 112"/>
              <a:gd name="T26" fmla="*/ 0 w 104"/>
              <a:gd name="T27" fmla="*/ 2147483647 h 112"/>
              <a:gd name="T28" fmla="*/ 0 w 104"/>
              <a:gd name="T29" fmla="*/ 2147483647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4"/>
              <a:gd name="T46" fmla="*/ 0 h 112"/>
              <a:gd name="T47" fmla="*/ 104 w 104"/>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4" h="112">
                <a:moveTo>
                  <a:pt x="0" y="74"/>
                </a:moveTo>
                <a:lnTo>
                  <a:pt x="0" y="74"/>
                </a:lnTo>
                <a:lnTo>
                  <a:pt x="1" y="57"/>
                </a:lnTo>
                <a:lnTo>
                  <a:pt x="4" y="39"/>
                </a:lnTo>
                <a:lnTo>
                  <a:pt x="15" y="42"/>
                </a:lnTo>
                <a:lnTo>
                  <a:pt x="10" y="10"/>
                </a:lnTo>
                <a:lnTo>
                  <a:pt x="40" y="0"/>
                </a:lnTo>
                <a:lnTo>
                  <a:pt x="58" y="7"/>
                </a:lnTo>
                <a:lnTo>
                  <a:pt x="68" y="18"/>
                </a:lnTo>
                <a:lnTo>
                  <a:pt x="103" y="21"/>
                </a:lnTo>
                <a:lnTo>
                  <a:pt x="96" y="99"/>
                </a:lnTo>
                <a:lnTo>
                  <a:pt x="16" y="111"/>
                </a:lnTo>
                <a:lnTo>
                  <a:pt x="19" y="85"/>
                </a:lnTo>
                <a:lnTo>
                  <a:pt x="0" y="74"/>
                </a:lnTo>
              </a:path>
            </a:pathLst>
          </a:custGeom>
          <a:noFill/>
          <a:ln w="9144">
            <a:solidFill>
              <a:srgbClr val="000080"/>
            </a:solidFill>
            <a:round/>
            <a:headEnd/>
            <a:tailEnd/>
          </a:ln>
        </p:spPr>
        <p:txBody>
          <a:bodyPr lIns="0" tIns="0" rIns="0" bIns="0"/>
          <a:lstStyle/>
          <a:p>
            <a:endParaRPr lang="ar-EG"/>
          </a:p>
        </p:txBody>
      </p:sp>
      <p:sp>
        <p:nvSpPr>
          <p:cNvPr id="130107" name="Freeform 100"/>
          <p:cNvSpPr>
            <a:spLocks/>
          </p:cNvSpPr>
          <p:nvPr/>
        </p:nvSpPr>
        <p:spPr bwMode="auto">
          <a:xfrm>
            <a:off x="1646238" y="3825875"/>
            <a:ext cx="327025" cy="268288"/>
          </a:xfrm>
          <a:custGeom>
            <a:avLst/>
            <a:gdLst>
              <a:gd name="T0" fmla="*/ 0 w 70"/>
              <a:gd name="T1" fmla="*/ 2147483647 h 71"/>
              <a:gd name="T2" fmla="*/ 0 w 70"/>
              <a:gd name="T3" fmla="*/ 2147483647 h 71"/>
              <a:gd name="T4" fmla="*/ 2147483647 w 70"/>
              <a:gd name="T5" fmla="*/ 0 h 71"/>
              <a:gd name="T6" fmla="*/ 2147483647 w 70"/>
              <a:gd name="T7" fmla="*/ 2147483647 h 71"/>
              <a:gd name="T8" fmla="*/ 2147483647 w 70"/>
              <a:gd name="T9" fmla="*/ 2147483647 h 71"/>
              <a:gd name="T10" fmla="*/ 2147483647 w 70"/>
              <a:gd name="T11" fmla="*/ 2147483647 h 71"/>
              <a:gd name="T12" fmla="*/ 2147483647 w 70"/>
              <a:gd name="T13" fmla="*/ 2147483647 h 71"/>
              <a:gd name="T14" fmla="*/ 2147483647 w 70"/>
              <a:gd name="T15" fmla="*/ 2147483647 h 71"/>
              <a:gd name="T16" fmla="*/ 2147483647 w 70"/>
              <a:gd name="T17" fmla="*/ 2147483647 h 71"/>
              <a:gd name="T18" fmla="*/ 0 w 70"/>
              <a:gd name="T19" fmla="*/ 2147483647 h 71"/>
              <a:gd name="T20" fmla="*/ 0 w 70"/>
              <a:gd name="T21" fmla="*/ 2147483647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71"/>
              <a:gd name="T35" fmla="*/ 70 w 70"/>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71">
                <a:moveTo>
                  <a:pt x="0" y="26"/>
                </a:moveTo>
                <a:lnTo>
                  <a:pt x="0" y="26"/>
                </a:lnTo>
                <a:lnTo>
                  <a:pt x="21" y="0"/>
                </a:lnTo>
                <a:lnTo>
                  <a:pt x="32" y="1"/>
                </a:lnTo>
                <a:lnTo>
                  <a:pt x="33" y="18"/>
                </a:lnTo>
                <a:lnTo>
                  <a:pt x="51" y="16"/>
                </a:lnTo>
                <a:lnTo>
                  <a:pt x="50" y="33"/>
                </a:lnTo>
                <a:lnTo>
                  <a:pt x="69" y="44"/>
                </a:lnTo>
                <a:lnTo>
                  <a:pt x="66" y="70"/>
                </a:lnTo>
                <a:lnTo>
                  <a:pt x="0" y="26"/>
                </a:lnTo>
              </a:path>
            </a:pathLst>
          </a:custGeom>
          <a:noFill/>
          <a:ln w="9144">
            <a:solidFill>
              <a:srgbClr val="000080"/>
            </a:solidFill>
            <a:round/>
            <a:headEnd/>
            <a:tailEnd/>
          </a:ln>
        </p:spPr>
        <p:txBody>
          <a:bodyPr lIns="0" tIns="0" rIns="0" bIns="0"/>
          <a:lstStyle/>
          <a:p>
            <a:endParaRPr lang="ar-EG"/>
          </a:p>
        </p:txBody>
      </p:sp>
      <p:sp>
        <p:nvSpPr>
          <p:cNvPr id="130108" name="Freeform 101"/>
          <p:cNvSpPr>
            <a:spLocks/>
          </p:cNvSpPr>
          <p:nvPr/>
        </p:nvSpPr>
        <p:spPr bwMode="auto">
          <a:xfrm>
            <a:off x="1582738" y="2684463"/>
            <a:ext cx="1330325" cy="1022350"/>
          </a:xfrm>
          <a:custGeom>
            <a:avLst/>
            <a:gdLst>
              <a:gd name="T0" fmla="*/ 0 w 285"/>
              <a:gd name="T1" fmla="*/ 2147483647 h 267"/>
              <a:gd name="T2" fmla="*/ 0 w 285"/>
              <a:gd name="T3" fmla="*/ 2147483647 h 267"/>
              <a:gd name="T4" fmla="*/ 2147483647 w 285"/>
              <a:gd name="T5" fmla="*/ 2147483647 h 267"/>
              <a:gd name="T6" fmla="*/ 2147483647 w 285"/>
              <a:gd name="T7" fmla="*/ 2147483647 h 267"/>
              <a:gd name="T8" fmla="*/ 2147483647 w 285"/>
              <a:gd name="T9" fmla="*/ 2147483647 h 267"/>
              <a:gd name="T10" fmla="*/ 2147483647 w 285"/>
              <a:gd name="T11" fmla="*/ 0 h 267"/>
              <a:gd name="T12" fmla="*/ 2147483647 w 285"/>
              <a:gd name="T13" fmla="*/ 0 h 267"/>
              <a:gd name="T14" fmla="*/ 2147483647 w 285"/>
              <a:gd name="T15" fmla="*/ 2147483647 h 267"/>
              <a:gd name="T16" fmla="*/ 2147483647 w 285"/>
              <a:gd name="T17" fmla="*/ 2147483647 h 267"/>
              <a:gd name="T18" fmla="*/ 2147483647 w 285"/>
              <a:gd name="T19" fmla="*/ 2147483647 h 267"/>
              <a:gd name="T20" fmla="*/ 2147483647 w 285"/>
              <a:gd name="T21" fmla="*/ 2147483647 h 267"/>
              <a:gd name="T22" fmla="*/ 2147483647 w 285"/>
              <a:gd name="T23" fmla="*/ 2147483647 h 267"/>
              <a:gd name="T24" fmla="*/ 2147483647 w 285"/>
              <a:gd name="T25" fmla="*/ 2147483647 h 267"/>
              <a:gd name="T26" fmla="*/ 2147483647 w 285"/>
              <a:gd name="T27" fmla="*/ 2147483647 h 267"/>
              <a:gd name="T28" fmla="*/ 2147483647 w 285"/>
              <a:gd name="T29" fmla="*/ 2147483647 h 267"/>
              <a:gd name="T30" fmla="*/ 2147483647 w 285"/>
              <a:gd name="T31" fmla="*/ 2147483647 h 267"/>
              <a:gd name="T32" fmla="*/ 2147483647 w 285"/>
              <a:gd name="T33" fmla="*/ 2147483647 h 267"/>
              <a:gd name="T34" fmla="*/ 2147483647 w 285"/>
              <a:gd name="T35" fmla="*/ 2147483647 h 267"/>
              <a:gd name="T36" fmla="*/ 2147483647 w 285"/>
              <a:gd name="T37" fmla="*/ 2147483647 h 267"/>
              <a:gd name="T38" fmla="*/ 2147483647 w 285"/>
              <a:gd name="T39" fmla="*/ 2147483647 h 267"/>
              <a:gd name="T40" fmla="*/ 0 w 285"/>
              <a:gd name="T41" fmla="*/ 2147483647 h 267"/>
              <a:gd name="T42" fmla="*/ 0 w 285"/>
              <a:gd name="T43" fmla="*/ 2147483647 h 2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5"/>
              <a:gd name="T67" fmla="*/ 0 h 267"/>
              <a:gd name="T68" fmla="*/ 285 w 285"/>
              <a:gd name="T69" fmla="*/ 267 h 2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5" h="267">
                <a:moveTo>
                  <a:pt x="0" y="185"/>
                </a:moveTo>
                <a:lnTo>
                  <a:pt x="0" y="185"/>
                </a:lnTo>
                <a:lnTo>
                  <a:pt x="14" y="166"/>
                </a:lnTo>
                <a:lnTo>
                  <a:pt x="27" y="178"/>
                </a:lnTo>
                <a:lnTo>
                  <a:pt x="116" y="173"/>
                </a:lnTo>
                <a:lnTo>
                  <a:pt x="97" y="0"/>
                </a:lnTo>
                <a:lnTo>
                  <a:pt x="127" y="0"/>
                </a:lnTo>
                <a:lnTo>
                  <a:pt x="269" y="94"/>
                </a:lnTo>
                <a:lnTo>
                  <a:pt x="270" y="110"/>
                </a:lnTo>
                <a:lnTo>
                  <a:pt x="283" y="108"/>
                </a:lnTo>
                <a:lnTo>
                  <a:pt x="284" y="162"/>
                </a:lnTo>
                <a:lnTo>
                  <a:pt x="273" y="174"/>
                </a:lnTo>
                <a:lnTo>
                  <a:pt x="216" y="181"/>
                </a:lnTo>
                <a:lnTo>
                  <a:pt x="143" y="213"/>
                </a:lnTo>
                <a:lnTo>
                  <a:pt x="121" y="263"/>
                </a:lnTo>
                <a:lnTo>
                  <a:pt x="103" y="256"/>
                </a:lnTo>
                <a:lnTo>
                  <a:pt x="73" y="266"/>
                </a:lnTo>
                <a:lnTo>
                  <a:pt x="55" y="224"/>
                </a:lnTo>
                <a:lnTo>
                  <a:pt x="26" y="235"/>
                </a:lnTo>
                <a:lnTo>
                  <a:pt x="14" y="226"/>
                </a:lnTo>
                <a:lnTo>
                  <a:pt x="0" y="185"/>
                </a:lnTo>
              </a:path>
            </a:pathLst>
          </a:custGeom>
          <a:noFill/>
          <a:ln w="9144">
            <a:solidFill>
              <a:srgbClr val="000080"/>
            </a:solidFill>
            <a:round/>
            <a:headEnd/>
            <a:tailEnd/>
          </a:ln>
        </p:spPr>
        <p:txBody>
          <a:bodyPr lIns="0" tIns="0" rIns="0" bIns="0"/>
          <a:lstStyle/>
          <a:p>
            <a:endParaRPr lang="ar-EG"/>
          </a:p>
        </p:txBody>
      </p:sp>
      <p:sp>
        <p:nvSpPr>
          <p:cNvPr id="130109" name="Freeform 102"/>
          <p:cNvSpPr>
            <a:spLocks/>
          </p:cNvSpPr>
          <p:nvPr/>
        </p:nvSpPr>
        <p:spPr bwMode="auto">
          <a:xfrm>
            <a:off x="1192213" y="2524125"/>
            <a:ext cx="985837" cy="873125"/>
          </a:xfrm>
          <a:custGeom>
            <a:avLst/>
            <a:gdLst>
              <a:gd name="T0" fmla="*/ 0 w 212"/>
              <a:gd name="T1" fmla="*/ 2147483647 h 228"/>
              <a:gd name="T2" fmla="*/ 0 w 212"/>
              <a:gd name="T3" fmla="*/ 2147483647 h 228"/>
              <a:gd name="T4" fmla="*/ 2147483647 w 212"/>
              <a:gd name="T5" fmla="*/ 2147483647 h 228"/>
              <a:gd name="T6" fmla="*/ 2147483647 w 212"/>
              <a:gd name="T7" fmla="*/ 2147483647 h 228"/>
              <a:gd name="T8" fmla="*/ 2147483647 w 212"/>
              <a:gd name="T9" fmla="*/ 2147483647 h 228"/>
              <a:gd name="T10" fmla="*/ 2147483647 w 212"/>
              <a:gd name="T11" fmla="*/ 2147483647 h 228"/>
              <a:gd name="T12" fmla="*/ 2147483647 w 212"/>
              <a:gd name="T13" fmla="*/ 2147483647 h 228"/>
              <a:gd name="T14" fmla="*/ 2147483647 w 212"/>
              <a:gd name="T15" fmla="*/ 2147483647 h 228"/>
              <a:gd name="T16" fmla="*/ 2147483647 w 212"/>
              <a:gd name="T17" fmla="*/ 2147483647 h 228"/>
              <a:gd name="T18" fmla="*/ 2147483647 w 212"/>
              <a:gd name="T19" fmla="*/ 2147483647 h 228"/>
              <a:gd name="T20" fmla="*/ 2147483647 w 212"/>
              <a:gd name="T21" fmla="*/ 2147483647 h 228"/>
              <a:gd name="T22" fmla="*/ 2147483647 w 212"/>
              <a:gd name="T23" fmla="*/ 2147483647 h 228"/>
              <a:gd name="T24" fmla="*/ 2147483647 w 212"/>
              <a:gd name="T25" fmla="*/ 0 h 228"/>
              <a:gd name="T26" fmla="*/ 2147483647 w 212"/>
              <a:gd name="T27" fmla="*/ 2147483647 h 228"/>
              <a:gd name="T28" fmla="*/ 2147483647 w 212"/>
              <a:gd name="T29" fmla="*/ 2147483647 h 228"/>
              <a:gd name="T30" fmla="*/ 2147483647 w 212"/>
              <a:gd name="T31" fmla="*/ 2147483647 h 228"/>
              <a:gd name="T32" fmla="*/ 2147483647 w 212"/>
              <a:gd name="T33" fmla="*/ 2147483647 h 228"/>
              <a:gd name="T34" fmla="*/ 2147483647 w 212"/>
              <a:gd name="T35" fmla="*/ 2147483647 h 228"/>
              <a:gd name="T36" fmla="*/ 0 w 212"/>
              <a:gd name="T37" fmla="*/ 2147483647 h 228"/>
              <a:gd name="T38" fmla="*/ 0 w 212"/>
              <a:gd name="T39" fmla="*/ 2147483647 h 2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2"/>
              <a:gd name="T61" fmla="*/ 0 h 228"/>
              <a:gd name="T62" fmla="*/ 212 w 212"/>
              <a:gd name="T63" fmla="*/ 228 h 2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2" h="228">
                <a:moveTo>
                  <a:pt x="0" y="114"/>
                </a:moveTo>
                <a:lnTo>
                  <a:pt x="0" y="114"/>
                </a:lnTo>
                <a:lnTo>
                  <a:pt x="13" y="127"/>
                </a:lnTo>
                <a:lnTo>
                  <a:pt x="16" y="160"/>
                </a:lnTo>
                <a:lnTo>
                  <a:pt x="5" y="203"/>
                </a:lnTo>
                <a:lnTo>
                  <a:pt x="45" y="195"/>
                </a:lnTo>
                <a:lnTo>
                  <a:pt x="84" y="227"/>
                </a:lnTo>
                <a:lnTo>
                  <a:pt x="98" y="208"/>
                </a:lnTo>
                <a:lnTo>
                  <a:pt x="111" y="220"/>
                </a:lnTo>
                <a:lnTo>
                  <a:pt x="200" y="215"/>
                </a:lnTo>
                <a:lnTo>
                  <a:pt x="181" y="42"/>
                </a:lnTo>
                <a:lnTo>
                  <a:pt x="211" y="42"/>
                </a:lnTo>
                <a:lnTo>
                  <a:pt x="147" y="0"/>
                </a:lnTo>
                <a:lnTo>
                  <a:pt x="146" y="23"/>
                </a:lnTo>
                <a:lnTo>
                  <a:pt x="89" y="22"/>
                </a:lnTo>
                <a:lnTo>
                  <a:pt x="88" y="70"/>
                </a:lnTo>
                <a:lnTo>
                  <a:pt x="68" y="78"/>
                </a:lnTo>
                <a:lnTo>
                  <a:pt x="70" y="107"/>
                </a:lnTo>
                <a:lnTo>
                  <a:pt x="0" y="114"/>
                </a:lnTo>
              </a:path>
            </a:pathLst>
          </a:custGeom>
          <a:noFill/>
          <a:ln w="9144">
            <a:solidFill>
              <a:srgbClr val="000080"/>
            </a:solidFill>
            <a:round/>
            <a:headEnd/>
            <a:tailEnd/>
          </a:ln>
        </p:spPr>
        <p:txBody>
          <a:bodyPr lIns="0" tIns="0" rIns="0" bIns="0"/>
          <a:lstStyle/>
          <a:p>
            <a:endParaRPr lang="ar-EG"/>
          </a:p>
        </p:txBody>
      </p:sp>
      <p:sp>
        <p:nvSpPr>
          <p:cNvPr id="130110" name="Freeform 103"/>
          <p:cNvSpPr>
            <a:spLocks/>
          </p:cNvSpPr>
          <p:nvPr/>
        </p:nvSpPr>
        <p:spPr bwMode="auto">
          <a:xfrm>
            <a:off x="1206500" y="3532188"/>
            <a:ext cx="250825" cy="125412"/>
          </a:xfrm>
          <a:custGeom>
            <a:avLst/>
            <a:gdLst>
              <a:gd name="T0" fmla="*/ 0 w 54"/>
              <a:gd name="T1" fmla="*/ 2147483647 h 32"/>
              <a:gd name="T2" fmla="*/ 0 w 54"/>
              <a:gd name="T3" fmla="*/ 2147483647 h 32"/>
              <a:gd name="T4" fmla="*/ 2147483647 w 54"/>
              <a:gd name="T5" fmla="*/ 2147483647 h 32"/>
              <a:gd name="T6" fmla="*/ 2147483647 w 54"/>
              <a:gd name="T7" fmla="*/ 2147483647 h 32"/>
              <a:gd name="T8" fmla="*/ 2147483647 w 54"/>
              <a:gd name="T9" fmla="*/ 2147483647 h 32"/>
              <a:gd name="T10" fmla="*/ 2147483647 w 54"/>
              <a:gd name="T11" fmla="*/ 2147483647 h 32"/>
              <a:gd name="T12" fmla="*/ 2147483647 w 54"/>
              <a:gd name="T13" fmla="*/ 2147483647 h 32"/>
              <a:gd name="T14" fmla="*/ 2147483647 w 54"/>
              <a:gd name="T15" fmla="*/ 0 h 32"/>
              <a:gd name="T16" fmla="*/ 0 w 54"/>
              <a:gd name="T17" fmla="*/ 2147483647 h 32"/>
              <a:gd name="T18" fmla="*/ 0 w 54"/>
              <a:gd name="T19" fmla="*/ 2147483647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32"/>
              <a:gd name="T32" fmla="*/ 54 w 54"/>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32">
                <a:moveTo>
                  <a:pt x="0" y="4"/>
                </a:moveTo>
                <a:lnTo>
                  <a:pt x="0" y="4"/>
                </a:lnTo>
                <a:lnTo>
                  <a:pt x="16" y="17"/>
                </a:lnTo>
                <a:lnTo>
                  <a:pt x="33" y="13"/>
                </a:lnTo>
                <a:lnTo>
                  <a:pt x="22" y="17"/>
                </a:lnTo>
                <a:lnTo>
                  <a:pt x="31" y="31"/>
                </a:lnTo>
                <a:lnTo>
                  <a:pt x="53" y="17"/>
                </a:lnTo>
                <a:lnTo>
                  <a:pt x="53" y="0"/>
                </a:lnTo>
                <a:lnTo>
                  <a:pt x="0" y="4"/>
                </a:lnTo>
              </a:path>
            </a:pathLst>
          </a:custGeom>
          <a:noFill/>
          <a:ln w="9144">
            <a:solidFill>
              <a:srgbClr val="000080"/>
            </a:solidFill>
            <a:round/>
            <a:headEnd/>
            <a:tailEnd/>
          </a:ln>
        </p:spPr>
        <p:txBody>
          <a:bodyPr lIns="0" tIns="0" rIns="0" bIns="0"/>
          <a:lstStyle/>
          <a:p>
            <a:endParaRPr lang="ar-EG"/>
          </a:p>
        </p:txBody>
      </p:sp>
      <p:sp>
        <p:nvSpPr>
          <p:cNvPr id="130111" name="Freeform 104"/>
          <p:cNvSpPr>
            <a:spLocks/>
          </p:cNvSpPr>
          <p:nvPr/>
        </p:nvSpPr>
        <p:spPr bwMode="auto">
          <a:xfrm>
            <a:off x="1143000" y="3270250"/>
            <a:ext cx="514350" cy="285750"/>
          </a:xfrm>
          <a:custGeom>
            <a:avLst/>
            <a:gdLst>
              <a:gd name="T0" fmla="*/ 0 w 109"/>
              <a:gd name="T1" fmla="*/ 2147483647 h 74"/>
              <a:gd name="T2" fmla="*/ 0 w 109"/>
              <a:gd name="T3" fmla="*/ 2147483647 h 74"/>
              <a:gd name="T4" fmla="*/ 2147483647 w 109"/>
              <a:gd name="T5" fmla="*/ 2147483647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0 h 74"/>
              <a:gd name="T20" fmla="*/ 2147483647 w 109"/>
              <a:gd name="T21" fmla="*/ 2147483647 h 74"/>
              <a:gd name="T22" fmla="*/ 0 w 109"/>
              <a:gd name="T23" fmla="*/ 2147483647 h 74"/>
              <a:gd name="T24" fmla="*/ 0 w 109"/>
              <a:gd name="T25" fmla="*/ 2147483647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74"/>
              <a:gd name="T41" fmla="*/ 109 w 109"/>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74">
                <a:moveTo>
                  <a:pt x="0" y="32"/>
                </a:moveTo>
                <a:lnTo>
                  <a:pt x="0" y="32"/>
                </a:lnTo>
                <a:lnTo>
                  <a:pt x="15" y="52"/>
                </a:lnTo>
                <a:lnTo>
                  <a:pt x="66" y="56"/>
                </a:lnTo>
                <a:lnTo>
                  <a:pt x="13" y="62"/>
                </a:lnTo>
                <a:lnTo>
                  <a:pt x="13" y="73"/>
                </a:lnTo>
                <a:lnTo>
                  <a:pt x="66" y="69"/>
                </a:lnTo>
                <a:lnTo>
                  <a:pt x="108" y="73"/>
                </a:lnTo>
                <a:lnTo>
                  <a:pt x="94" y="32"/>
                </a:lnTo>
                <a:lnTo>
                  <a:pt x="55" y="0"/>
                </a:lnTo>
                <a:lnTo>
                  <a:pt x="15" y="8"/>
                </a:lnTo>
                <a:lnTo>
                  <a:pt x="0" y="32"/>
                </a:lnTo>
              </a:path>
            </a:pathLst>
          </a:custGeom>
          <a:noFill/>
          <a:ln w="9144">
            <a:solidFill>
              <a:srgbClr val="000080"/>
            </a:solidFill>
            <a:round/>
            <a:headEnd/>
            <a:tailEnd/>
          </a:ln>
        </p:spPr>
        <p:txBody>
          <a:bodyPr lIns="0" tIns="0" rIns="0" bIns="0"/>
          <a:lstStyle/>
          <a:p>
            <a:endParaRPr lang="ar-EG"/>
          </a:p>
        </p:txBody>
      </p:sp>
      <p:sp>
        <p:nvSpPr>
          <p:cNvPr id="130112" name="Freeform 105"/>
          <p:cNvSpPr>
            <a:spLocks/>
          </p:cNvSpPr>
          <p:nvPr/>
        </p:nvSpPr>
        <p:spPr bwMode="auto">
          <a:xfrm>
            <a:off x="1490663" y="3716338"/>
            <a:ext cx="254000" cy="211137"/>
          </a:xfrm>
          <a:custGeom>
            <a:avLst/>
            <a:gdLst>
              <a:gd name="T0" fmla="*/ 0 w 55"/>
              <a:gd name="T1" fmla="*/ 2147483647 h 54"/>
              <a:gd name="T2" fmla="*/ 0 w 55"/>
              <a:gd name="T3" fmla="*/ 2147483647 h 54"/>
              <a:gd name="T4" fmla="*/ 2147483647 w 55"/>
              <a:gd name="T5" fmla="*/ 2147483647 h 54"/>
              <a:gd name="T6" fmla="*/ 2147483647 w 55"/>
              <a:gd name="T7" fmla="*/ 2147483647 h 54"/>
              <a:gd name="T8" fmla="*/ 2147483647 w 55"/>
              <a:gd name="T9" fmla="*/ 2147483647 h 54"/>
              <a:gd name="T10" fmla="*/ 2147483647 w 55"/>
              <a:gd name="T11" fmla="*/ 0 h 54"/>
              <a:gd name="T12" fmla="*/ 0 w 55"/>
              <a:gd name="T13" fmla="*/ 2147483647 h 54"/>
              <a:gd name="T14" fmla="*/ 0 w 55"/>
              <a:gd name="T15" fmla="*/ 2147483647 h 54"/>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54"/>
              <a:gd name="T26" fmla="*/ 55 w 55"/>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54">
                <a:moveTo>
                  <a:pt x="0" y="15"/>
                </a:moveTo>
                <a:lnTo>
                  <a:pt x="0" y="15"/>
                </a:lnTo>
                <a:lnTo>
                  <a:pt x="6" y="36"/>
                </a:lnTo>
                <a:lnTo>
                  <a:pt x="33" y="53"/>
                </a:lnTo>
                <a:lnTo>
                  <a:pt x="54" y="27"/>
                </a:lnTo>
                <a:lnTo>
                  <a:pt x="37" y="0"/>
                </a:lnTo>
                <a:lnTo>
                  <a:pt x="0" y="15"/>
                </a:lnTo>
              </a:path>
            </a:pathLst>
          </a:custGeom>
          <a:noFill/>
          <a:ln w="9144">
            <a:solidFill>
              <a:srgbClr val="000080"/>
            </a:solidFill>
            <a:round/>
            <a:headEnd/>
            <a:tailEnd/>
          </a:ln>
        </p:spPr>
        <p:txBody>
          <a:bodyPr lIns="0" tIns="0" rIns="0" bIns="0"/>
          <a:lstStyle/>
          <a:p>
            <a:endParaRPr lang="ar-EG"/>
          </a:p>
        </p:txBody>
      </p:sp>
      <p:sp>
        <p:nvSpPr>
          <p:cNvPr id="130113" name="Freeform 106"/>
          <p:cNvSpPr>
            <a:spLocks/>
          </p:cNvSpPr>
          <p:nvPr/>
        </p:nvSpPr>
        <p:spPr bwMode="auto">
          <a:xfrm>
            <a:off x="1192213" y="2493963"/>
            <a:ext cx="688975" cy="468312"/>
          </a:xfrm>
          <a:custGeom>
            <a:avLst/>
            <a:gdLst>
              <a:gd name="T0" fmla="*/ 0 w 148"/>
              <a:gd name="T1" fmla="*/ 2147483647 h 123"/>
              <a:gd name="T2" fmla="*/ 0 w 148"/>
              <a:gd name="T3" fmla="*/ 2147483647 h 123"/>
              <a:gd name="T4" fmla="*/ 2147483647 w 148"/>
              <a:gd name="T5" fmla="*/ 0 h 123"/>
              <a:gd name="T6" fmla="*/ 2147483647 w 148"/>
              <a:gd name="T7" fmla="*/ 2147483647 h 123"/>
              <a:gd name="T8" fmla="*/ 2147483647 w 148"/>
              <a:gd name="T9" fmla="*/ 2147483647 h 123"/>
              <a:gd name="T10" fmla="*/ 2147483647 w 148"/>
              <a:gd name="T11" fmla="*/ 2147483647 h 123"/>
              <a:gd name="T12" fmla="*/ 2147483647 w 148"/>
              <a:gd name="T13" fmla="*/ 2147483647 h 123"/>
              <a:gd name="T14" fmla="*/ 2147483647 w 148"/>
              <a:gd name="T15" fmla="*/ 2147483647 h 123"/>
              <a:gd name="T16" fmla="*/ 2147483647 w 148"/>
              <a:gd name="T17" fmla="*/ 2147483647 h 123"/>
              <a:gd name="T18" fmla="*/ 2147483647 w 148"/>
              <a:gd name="T19" fmla="*/ 2147483647 h 123"/>
              <a:gd name="T20" fmla="*/ 0 w 148"/>
              <a:gd name="T21" fmla="*/ 2147483647 h 123"/>
              <a:gd name="T22" fmla="*/ 0 w 148"/>
              <a:gd name="T23" fmla="*/ 2147483647 h 1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8"/>
              <a:gd name="T37" fmla="*/ 0 h 123"/>
              <a:gd name="T38" fmla="*/ 148 w 148"/>
              <a:gd name="T39" fmla="*/ 123 h 1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8" h="123">
                <a:moveTo>
                  <a:pt x="0" y="122"/>
                </a:moveTo>
                <a:lnTo>
                  <a:pt x="0" y="122"/>
                </a:lnTo>
                <a:lnTo>
                  <a:pt x="69" y="0"/>
                </a:lnTo>
                <a:lnTo>
                  <a:pt x="146" y="1"/>
                </a:lnTo>
                <a:lnTo>
                  <a:pt x="147" y="8"/>
                </a:lnTo>
                <a:lnTo>
                  <a:pt x="146" y="31"/>
                </a:lnTo>
                <a:lnTo>
                  <a:pt x="89" y="30"/>
                </a:lnTo>
                <a:lnTo>
                  <a:pt x="88" y="78"/>
                </a:lnTo>
                <a:lnTo>
                  <a:pt x="68" y="86"/>
                </a:lnTo>
                <a:lnTo>
                  <a:pt x="70" y="115"/>
                </a:lnTo>
                <a:lnTo>
                  <a:pt x="0" y="122"/>
                </a:lnTo>
              </a:path>
            </a:pathLst>
          </a:custGeom>
          <a:noFill/>
          <a:ln w="9144">
            <a:solidFill>
              <a:srgbClr val="000080"/>
            </a:solidFill>
            <a:round/>
            <a:headEnd/>
            <a:tailEnd/>
          </a:ln>
        </p:spPr>
        <p:txBody>
          <a:bodyPr lIns="0" tIns="0" rIns="0" bIns="0"/>
          <a:lstStyle/>
          <a:p>
            <a:endParaRPr lang="ar-EG"/>
          </a:p>
        </p:txBody>
      </p:sp>
      <p:sp>
        <p:nvSpPr>
          <p:cNvPr id="130114" name="Freeform 107"/>
          <p:cNvSpPr>
            <a:spLocks/>
          </p:cNvSpPr>
          <p:nvPr/>
        </p:nvSpPr>
        <p:spPr bwMode="auto">
          <a:xfrm>
            <a:off x="2563813" y="3638550"/>
            <a:ext cx="169862" cy="346075"/>
          </a:xfrm>
          <a:custGeom>
            <a:avLst/>
            <a:gdLst>
              <a:gd name="T0" fmla="*/ 0 w 37"/>
              <a:gd name="T1" fmla="*/ 0 h 91"/>
              <a:gd name="T2" fmla="*/ 0 w 37"/>
              <a:gd name="T3" fmla="*/ 0 h 91"/>
              <a:gd name="T4" fmla="*/ 2147483647 w 37"/>
              <a:gd name="T5" fmla="*/ 2147483647 h 91"/>
              <a:gd name="T6" fmla="*/ 2147483647 w 37"/>
              <a:gd name="T7" fmla="*/ 2147483647 h 91"/>
              <a:gd name="T8" fmla="*/ 2147483647 w 37"/>
              <a:gd name="T9" fmla="*/ 2147483647 h 91"/>
              <a:gd name="T10" fmla="*/ 0 w 37"/>
              <a:gd name="T11" fmla="*/ 0 h 91"/>
              <a:gd name="T12" fmla="*/ 0 w 37"/>
              <a:gd name="T13" fmla="*/ 0 h 91"/>
              <a:gd name="T14" fmla="*/ 0 60000 65536"/>
              <a:gd name="T15" fmla="*/ 0 60000 65536"/>
              <a:gd name="T16" fmla="*/ 0 60000 65536"/>
              <a:gd name="T17" fmla="*/ 0 60000 65536"/>
              <a:gd name="T18" fmla="*/ 0 60000 65536"/>
              <a:gd name="T19" fmla="*/ 0 60000 65536"/>
              <a:gd name="T20" fmla="*/ 0 60000 65536"/>
              <a:gd name="T21" fmla="*/ 0 w 37"/>
              <a:gd name="T22" fmla="*/ 0 h 91"/>
              <a:gd name="T23" fmla="*/ 37 w 37"/>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91">
                <a:moveTo>
                  <a:pt x="0" y="0"/>
                </a:moveTo>
                <a:lnTo>
                  <a:pt x="0" y="0"/>
                </a:lnTo>
                <a:lnTo>
                  <a:pt x="18" y="5"/>
                </a:lnTo>
                <a:lnTo>
                  <a:pt x="36" y="86"/>
                </a:lnTo>
                <a:lnTo>
                  <a:pt x="24" y="90"/>
                </a:lnTo>
                <a:lnTo>
                  <a:pt x="0" y="0"/>
                </a:lnTo>
              </a:path>
            </a:pathLst>
          </a:custGeom>
          <a:noFill/>
          <a:ln w="9144">
            <a:solidFill>
              <a:srgbClr val="000080"/>
            </a:solidFill>
            <a:round/>
            <a:headEnd/>
            <a:tailEnd/>
          </a:ln>
        </p:spPr>
        <p:txBody>
          <a:bodyPr lIns="0" tIns="0" rIns="0" bIns="0"/>
          <a:lstStyle/>
          <a:p>
            <a:endParaRPr lang="ar-EG"/>
          </a:p>
        </p:txBody>
      </p:sp>
      <p:sp>
        <p:nvSpPr>
          <p:cNvPr id="130115" name="Freeform 108"/>
          <p:cNvSpPr>
            <a:spLocks/>
          </p:cNvSpPr>
          <p:nvPr/>
        </p:nvSpPr>
        <p:spPr bwMode="auto">
          <a:xfrm>
            <a:off x="2146300" y="3378200"/>
            <a:ext cx="619125" cy="373063"/>
          </a:xfrm>
          <a:custGeom>
            <a:avLst/>
            <a:gdLst>
              <a:gd name="T0" fmla="*/ 0 w 133"/>
              <a:gd name="T1" fmla="*/ 2147483647 h 97"/>
              <a:gd name="T2" fmla="*/ 0 w 133"/>
              <a:gd name="T3" fmla="*/ 2147483647 h 97"/>
              <a:gd name="T4" fmla="*/ 2147483647 w 133"/>
              <a:gd name="T5" fmla="*/ 2147483647 h 97"/>
              <a:gd name="T6" fmla="*/ 2147483647 w 133"/>
              <a:gd name="T7" fmla="*/ 2147483647 h 97"/>
              <a:gd name="T8" fmla="*/ 2147483647 w 133"/>
              <a:gd name="T9" fmla="*/ 2147483647 h 97"/>
              <a:gd name="T10" fmla="*/ 2147483647 w 133"/>
              <a:gd name="T11" fmla="*/ 2147483647 h 97"/>
              <a:gd name="T12" fmla="*/ 2147483647 w 133"/>
              <a:gd name="T13" fmla="*/ 2147483647 h 97"/>
              <a:gd name="T14" fmla="*/ 2147483647 w 133"/>
              <a:gd name="T15" fmla="*/ 2147483647 h 97"/>
              <a:gd name="T16" fmla="*/ 2147483647 w 133"/>
              <a:gd name="T17" fmla="*/ 2147483647 h 97"/>
              <a:gd name="T18" fmla="*/ 2147483647 w 133"/>
              <a:gd name="T19" fmla="*/ 0 h 97"/>
              <a:gd name="T20" fmla="*/ 2147483647 w 133"/>
              <a:gd name="T21" fmla="*/ 2147483647 h 97"/>
              <a:gd name="T22" fmla="*/ 0 w 133"/>
              <a:gd name="T23" fmla="*/ 2147483647 h 97"/>
              <a:gd name="T24" fmla="*/ 0 w 133"/>
              <a:gd name="T25" fmla="*/ 2147483647 h 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97"/>
              <a:gd name="T41" fmla="*/ 133 w 133"/>
              <a:gd name="T42" fmla="*/ 97 h 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97">
                <a:moveTo>
                  <a:pt x="0" y="82"/>
                </a:moveTo>
                <a:lnTo>
                  <a:pt x="0" y="82"/>
                </a:lnTo>
                <a:lnTo>
                  <a:pt x="10" y="93"/>
                </a:lnTo>
                <a:lnTo>
                  <a:pt x="45" y="96"/>
                </a:lnTo>
                <a:lnTo>
                  <a:pt x="42" y="72"/>
                </a:lnTo>
                <a:lnTo>
                  <a:pt x="89" y="67"/>
                </a:lnTo>
                <a:lnTo>
                  <a:pt x="107" y="72"/>
                </a:lnTo>
                <a:lnTo>
                  <a:pt x="132" y="54"/>
                </a:lnTo>
                <a:lnTo>
                  <a:pt x="98" y="17"/>
                </a:lnTo>
                <a:lnTo>
                  <a:pt x="95" y="0"/>
                </a:lnTo>
                <a:lnTo>
                  <a:pt x="22" y="32"/>
                </a:lnTo>
                <a:lnTo>
                  <a:pt x="0" y="82"/>
                </a:lnTo>
              </a:path>
            </a:pathLst>
          </a:custGeom>
          <a:noFill/>
          <a:ln w="9144">
            <a:solidFill>
              <a:srgbClr val="000080"/>
            </a:solidFill>
            <a:round/>
            <a:headEnd/>
            <a:tailEnd/>
          </a:ln>
        </p:spPr>
        <p:txBody>
          <a:bodyPr lIns="0" tIns="0" rIns="0" bIns="0"/>
          <a:lstStyle/>
          <a:p>
            <a:endParaRPr lang="ar-EG"/>
          </a:p>
        </p:txBody>
      </p:sp>
      <p:pic>
        <p:nvPicPr>
          <p:cNvPr id="130116" name="Picture 74" descr="D:\Skopos\Mad.bmp"/>
          <p:cNvPicPr>
            <a:picLocks noChangeAspect="1" noChangeArrowheads="1"/>
          </p:cNvPicPr>
          <p:nvPr/>
        </p:nvPicPr>
        <p:blipFill>
          <a:blip r:embed="rId3" cstate="print"/>
          <a:srcRect/>
          <a:stretch>
            <a:fillRect/>
          </a:stretch>
        </p:blipFill>
        <p:spPr bwMode="auto">
          <a:xfrm rot="163810">
            <a:off x="5894388" y="5041900"/>
            <a:ext cx="584200" cy="1131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smtClean="0">
                <a:latin typeface="Calibri" pitchFamily="34" charset="0"/>
              </a:rPr>
              <a:t>Roles &amp; Responsibilities</a:t>
            </a:r>
          </a:p>
        </p:txBody>
      </p:sp>
      <p:graphicFrame>
        <p:nvGraphicFramePr>
          <p:cNvPr id="16" name="Content Placeholder 15"/>
          <p:cNvGraphicFramePr>
            <a:graphicFrameLocks noGrp="1"/>
          </p:cNvGraphicFramePr>
          <p:nvPr>
            <p:ph idx="1"/>
          </p:nvPr>
        </p:nvGraphicFramePr>
        <p:xfrm>
          <a:off x="-1828800" y="914400"/>
          <a:ext cx="132588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4" descr="01"/>
          <p:cNvPicPr>
            <a:picLocks noChangeAspect="1" noChangeArrowheads="1"/>
          </p:cNvPicPr>
          <p:nvPr/>
        </p:nvPicPr>
        <p:blipFill>
          <a:blip r:embed="rId3" cstate="print"/>
          <a:srcRect/>
          <a:stretch>
            <a:fillRect/>
          </a:stretch>
        </p:blipFill>
        <p:spPr bwMode="auto">
          <a:xfrm>
            <a:off x="533400" y="1828800"/>
            <a:ext cx="3429000" cy="1663700"/>
          </a:xfrm>
          <a:prstGeom prst="rect">
            <a:avLst/>
          </a:prstGeom>
          <a:noFill/>
          <a:ln w="9525">
            <a:noFill/>
            <a:miter lim="800000"/>
            <a:headEnd/>
            <a:tailEnd/>
          </a:ln>
        </p:spPr>
      </p:pic>
      <p:pic>
        <p:nvPicPr>
          <p:cNvPr id="159747" name="Picture 5" descr="02"/>
          <p:cNvPicPr>
            <a:picLocks noChangeAspect="1" noChangeArrowheads="1"/>
          </p:cNvPicPr>
          <p:nvPr/>
        </p:nvPicPr>
        <p:blipFill>
          <a:blip r:embed="rId4" cstate="print"/>
          <a:srcRect/>
          <a:stretch>
            <a:fillRect/>
          </a:stretch>
        </p:blipFill>
        <p:spPr bwMode="auto">
          <a:xfrm>
            <a:off x="4979988" y="-2133600"/>
            <a:ext cx="4164012" cy="11125200"/>
          </a:xfrm>
          <a:prstGeom prst="rect">
            <a:avLst/>
          </a:prstGeom>
          <a:noFill/>
          <a:ln w="9525">
            <a:noFill/>
            <a:miter lim="800000"/>
            <a:headEnd/>
            <a:tailEnd/>
          </a:ln>
        </p:spPr>
      </p:pic>
      <p:pic>
        <p:nvPicPr>
          <p:cNvPr id="159748" name="Picture 8" descr="1"/>
          <p:cNvPicPr>
            <a:picLocks noChangeAspect="1" noChangeArrowheads="1"/>
          </p:cNvPicPr>
          <p:nvPr/>
        </p:nvPicPr>
        <p:blipFill>
          <a:blip r:embed="rId5" cstate="print"/>
          <a:srcRect/>
          <a:stretch>
            <a:fillRect/>
          </a:stretch>
        </p:blipFill>
        <p:spPr bwMode="auto">
          <a:xfrm>
            <a:off x="6727825" y="4500563"/>
            <a:ext cx="914400" cy="914400"/>
          </a:xfrm>
          <a:prstGeom prst="rect">
            <a:avLst/>
          </a:prstGeom>
          <a:noFill/>
          <a:ln w="9525">
            <a:solidFill>
              <a:srgbClr val="CC99FF"/>
            </a:solidFill>
            <a:miter lim="800000"/>
            <a:headEnd/>
            <a:tailEnd/>
          </a:ln>
        </p:spPr>
      </p:pic>
      <p:pic>
        <p:nvPicPr>
          <p:cNvPr id="159749" name="Picture 10" descr="3"/>
          <p:cNvPicPr>
            <a:picLocks noChangeAspect="1" noChangeArrowheads="1"/>
          </p:cNvPicPr>
          <p:nvPr/>
        </p:nvPicPr>
        <p:blipFill>
          <a:blip r:embed="rId6" cstate="print"/>
          <a:srcRect/>
          <a:stretch>
            <a:fillRect/>
          </a:stretch>
        </p:blipFill>
        <p:spPr bwMode="auto">
          <a:xfrm>
            <a:off x="5465763" y="4500563"/>
            <a:ext cx="914400" cy="914400"/>
          </a:xfrm>
          <a:prstGeom prst="rect">
            <a:avLst/>
          </a:prstGeom>
          <a:noFill/>
          <a:ln w="9525">
            <a:solidFill>
              <a:srgbClr val="CC99FF"/>
            </a:solidFill>
            <a:miter lim="800000"/>
            <a:headEnd/>
            <a:tailEnd/>
          </a:ln>
        </p:spPr>
      </p:pic>
      <p:pic>
        <p:nvPicPr>
          <p:cNvPr id="159750" name="Picture 11" descr="4"/>
          <p:cNvPicPr>
            <a:picLocks noChangeAspect="1" noChangeArrowheads="1"/>
          </p:cNvPicPr>
          <p:nvPr/>
        </p:nvPicPr>
        <p:blipFill>
          <a:blip r:embed="rId7" cstate="print"/>
          <a:srcRect/>
          <a:stretch>
            <a:fillRect/>
          </a:stretch>
        </p:blipFill>
        <p:spPr bwMode="auto">
          <a:xfrm>
            <a:off x="4162425" y="4500563"/>
            <a:ext cx="914400" cy="914400"/>
          </a:xfrm>
          <a:prstGeom prst="rect">
            <a:avLst/>
          </a:prstGeom>
          <a:noFill/>
          <a:ln w="9525">
            <a:solidFill>
              <a:srgbClr val="CC99FF"/>
            </a:solidFill>
            <a:miter lim="800000"/>
            <a:headEnd/>
            <a:tailEnd/>
          </a:ln>
        </p:spPr>
      </p:pic>
      <p:sp>
        <p:nvSpPr>
          <p:cNvPr id="159751" name="TextBox 9"/>
          <p:cNvSpPr txBox="1">
            <a:spLocks noChangeArrowheads="1"/>
          </p:cNvSpPr>
          <p:nvPr/>
        </p:nvSpPr>
        <p:spPr bwMode="auto">
          <a:xfrm>
            <a:off x="533400" y="3316288"/>
            <a:ext cx="8229600" cy="646112"/>
          </a:xfrm>
          <a:prstGeom prst="rect">
            <a:avLst/>
          </a:prstGeom>
          <a:noFill/>
          <a:ln w="9525">
            <a:noFill/>
            <a:miter lim="800000"/>
            <a:headEnd/>
            <a:tailEnd/>
          </a:ln>
        </p:spPr>
        <p:txBody>
          <a:bodyPr>
            <a:spAutoFit/>
          </a:bodyPr>
          <a:lstStyle/>
          <a:p>
            <a:r>
              <a:rPr lang="en-US" sz="3600" b="1">
                <a:solidFill>
                  <a:srgbClr val="C00000"/>
                </a:solidFill>
              </a:rPr>
              <a:t>Adding Immediate Value</a:t>
            </a:r>
            <a:endParaRPr lang="ar-EG" sz="3600" b="1"/>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3" descr="journey.jpg"/>
          <p:cNvPicPr>
            <a:picLocks noChangeAspect="1"/>
          </p:cNvPicPr>
          <p:nvPr/>
        </p:nvPicPr>
        <p:blipFill>
          <a:blip r:embed="rId2" cstate="print"/>
          <a:srcRect/>
          <a:stretch>
            <a:fillRect/>
          </a:stretch>
        </p:blipFill>
        <p:spPr bwMode="auto">
          <a:xfrm>
            <a:off x="0" y="0"/>
            <a:ext cx="9144000" cy="6102350"/>
          </a:xfrm>
          <a:prstGeom prst="rect">
            <a:avLst/>
          </a:prstGeom>
          <a:noFill/>
          <a:ln w="9525">
            <a:noFill/>
            <a:miter lim="800000"/>
            <a:headEnd/>
            <a:tailEnd/>
          </a:ln>
        </p:spPr>
      </p:pic>
      <p:sp>
        <p:nvSpPr>
          <p:cNvPr id="160771" name="Title 1"/>
          <p:cNvSpPr>
            <a:spLocks noGrp="1"/>
          </p:cNvSpPr>
          <p:nvPr>
            <p:ph type="title"/>
          </p:nvPr>
        </p:nvSpPr>
        <p:spPr>
          <a:xfrm>
            <a:off x="609600" y="0"/>
            <a:ext cx="8229600" cy="1066800"/>
          </a:xfrm>
        </p:spPr>
        <p:txBody>
          <a:bodyPr/>
          <a:lstStyle/>
          <a:p>
            <a:r>
              <a:rPr lang="en-US" smtClean="0"/>
              <a:t>The Journey</a:t>
            </a:r>
          </a:p>
        </p:txBody>
      </p:sp>
      <p:sp>
        <p:nvSpPr>
          <p:cNvPr id="3" name="Content Placeholder 2"/>
          <p:cNvSpPr>
            <a:spLocks noGrp="1"/>
          </p:cNvSpPr>
          <p:nvPr>
            <p:ph idx="1"/>
          </p:nvPr>
        </p:nvSpPr>
        <p:spPr>
          <a:xfrm>
            <a:off x="3962400" y="381000"/>
            <a:ext cx="4038600" cy="2362200"/>
          </a:xfrm>
        </p:spPr>
        <p:txBody>
          <a:bodyPr/>
          <a:lstStyle/>
          <a:p>
            <a:pPr>
              <a:defRPr/>
            </a:pPr>
            <a:r>
              <a:rPr lang="en-US" dirty="0" smtClean="0">
                <a:solidFill>
                  <a:schemeClr val="bg1"/>
                </a:solidFill>
                <a:latin typeface="+mn-lt"/>
              </a:rPr>
              <a:t>The Vision</a:t>
            </a:r>
          </a:p>
          <a:p>
            <a:pPr>
              <a:defRPr/>
            </a:pPr>
            <a:r>
              <a:rPr lang="en-US" dirty="0" smtClean="0">
                <a:solidFill>
                  <a:schemeClr val="bg1"/>
                </a:solidFill>
                <a:latin typeface="+mn-lt"/>
              </a:rPr>
              <a:t>The Model</a:t>
            </a:r>
          </a:p>
          <a:p>
            <a:pPr>
              <a:defRPr/>
            </a:pPr>
            <a:r>
              <a:rPr lang="en-US" dirty="0" smtClean="0">
                <a:solidFill>
                  <a:schemeClr val="bg1"/>
                </a:solidFill>
                <a:latin typeface="+mn-lt"/>
              </a:rPr>
              <a:t>The Culture</a:t>
            </a:r>
          </a:p>
          <a:p>
            <a:pPr>
              <a:defRPr/>
            </a:pPr>
            <a:r>
              <a:rPr lang="en-US" dirty="0" smtClean="0">
                <a:solidFill>
                  <a:schemeClr val="bg1"/>
                </a:solidFill>
              </a:rPr>
              <a:t>The History</a:t>
            </a:r>
          </a:p>
          <a:p>
            <a:pPr>
              <a:defRPr/>
            </a:pPr>
            <a:r>
              <a:rPr lang="en-US" dirty="0" smtClean="0">
                <a:solidFill>
                  <a:schemeClr val="bg1"/>
                </a:solidFill>
                <a:latin typeface="+mn-lt"/>
              </a:rPr>
              <a:t>The Resources</a:t>
            </a:r>
          </a:p>
          <a:p>
            <a:pPr>
              <a:defRPr/>
            </a:pPr>
            <a:endParaRPr lang="en-US" dirty="0">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KOPO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SKOPOS TEMPLATE</Template>
  <TotalTime>10295</TotalTime>
  <Words>3974</Words>
  <Application>Microsoft Office PowerPoint</Application>
  <PresentationFormat>On-screen Show (4:3)</PresentationFormat>
  <Paragraphs>683</Paragraphs>
  <Slides>107</Slides>
  <Notes>76</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107</vt:i4>
      </vt:variant>
    </vt:vector>
  </HeadingPairs>
  <TitlesOfParts>
    <vt:vector size="113" baseType="lpstr">
      <vt:lpstr>Arial</vt:lpstr>
      <vt:lpstr>Calibri</vt:lpstr>
      <vt:lpstr>Verdana</vt:lpstr>
      <vt:lpstr>Century Gothic</vt:lpstr>
      <vt:lpstr>Times New Roman</vt:lpstr>
      <vt:lpstr>SKOPOS TEMPLATE</vt:lpstr>
      <vt:lpstr>Slide 1</vt:lpstr>
      <vt:lpstr>Expectations</vt:lpstr>
      <vt:lpstr>Objective</vt:lpstr>
      <vt:lpstr>Ideal Outcomes - Emotional</vt:lpstr>
      <vt:lpstr>Ideal Outcomes - Intellectual</vt:lpstr>
      <vt:lpstr>Ideal Outcomes - Behavioral</vt:lpstr>
      <vt:lpstr>Agenda</vt:lpstr>
      <vt:lpstr>Getting to know Each Other</vt:lpstr>
      <vt:lpstr>Reach Out</vt:lpstr>
      <vt:lpstr>Slide 10</vt:lpstr>
      <vt:lpstr>Agenda</vt:lpstr>
      <vt:lpstr>Your Core Motivation</vt:lpstr>
      <vt:lpstr>Consolidating our motivations</vt:lpstr>
      <vt:lpstr>Current Realities</vt:lpstr>
      <vt:lpstr>Current Realities</vt:lpstr>
      <vt:lpstr>The SKOPOS Mission</vt:lpstr>
      <vt:lpstr>Where is the link?</vt:lpstr>
      <vt:lpstr>Slide 18</vt:lpstr>
      <vt:lpstr>Starting point</vt:lpstr>
      <vt:lpstr>SKOPOS model</vt:lpstr>
      <vt:lpstr>Institutionalization </vt:lpstr>
      <vt:lpstr>The test of operations </vt:lpstr>
      <vt:lpstr>Our experience</vt:lpstr>
      <vt:lpstr>Slide 24</vt:lpstr>
      <vt:lpstr>The competing common model (Model B)  Core concepts/ choices/ assumptions </vt:lpstr>
      <vt:lpstr>The competing common model (Model B)  Core concepts/ choices/ assumptions</vt:lpstr>
      <vt:lpstr>The competing common model (Model B)  Core concepts/ choices/ assumptions</vt:lpstr>
      <vt:lpstr>The competing common model (Model B)  Core concepts/ choices/ assumptions</vt:lpstr>
      <vt:lpstr>SKOPOS model (Model A) Core concepts/ choices/ assumptions </vt:lpstr>
      <vt:lpstr>SKOPOS model (Model A) Core concepts/ choices/ assumptions </vt:lpstr>
      <vt:lpstr>SKOPOS model (Model A) Core concepts/ choices/ assumptions </vt:lpstr>
      <vt:lpstr>SKOPOS model (Model A) Core concepts/ choices/ assumptions </vt:lpstr>
      <vt:lpstr>SKOPOS model (Model A) Core concepts/ choices/ assumptions </vt:lpstr>
      <vt:lpstr>Management model</vt:lpstr>
      <vt:lpstr>Management model</vt:lpstr>
      <vt:lpstr>Management model</vt:lpstr>
      <vt:lpstr>Models A &amp; B</vt:lpstr>
      <vt:lpstr>Models A &amp; B</vt:lpstr>
      <vt:lpstr>Models A &amp; B</vt:lpstr>
      <vt:lpstr>Why this choice for SKOPOS?</vt:lpstr>
      <vt:lpstr>Models A &amp; B</vt:lpstr>
      <vt:lpstr>Models A &amp; B</vt:lpstr>
      <vt:lpstr>Beliefs about the profession, industry, field</vt:lpstr>
      <vt:lpstr>Assumptions about our region</vt:lpstr>
      <vt:lpstr>Assumptions about our region</vt:lpstr>
      <vt:lpstr>Slide 46</vt:lpstr>
      <vt:lpstr>Slide 47</vt:lpstr>
      <vt:lpstr>Strategic choices/ delivering our services</vt:lpstr>
      <vt:lpstr>SKOPOS Roles/Added Value</vt:lpstr>
      <vt:lpstr>SKOPOS Roles/Added Value (Contd.)</vt:lpstr>
      <vt:lpstr>Slide 51</vt:lpstr>
      <vt:lpstr>Slide 52</vt:lpstr>
      <vt:lpstr>Slide 53</vt:lpstr>
      <vt:lpstr>Slide 54</vt:lpstr>
      <vt:lpstr>Slide 55</vt:lpstr>
      <vt:lpstr>Leadership in SKOPOS</vt:lpstr>
      <vt:lpstr>Operational Tools</vt:lpstr>
      <vt:lpstr>Operational tools</vt:lpstr>
      <vt:lpstr>Performance Drivers in Skopos</vt:lpstr>
      <vt:lpstr>Operational tools</vt:lpstr>
      <vt:lpstr>Operational tools</vt:lpstr>
      <vt:lpstr>Operational tools</vt:lpstr>
      <vt:lpstr>Operational tools</vt:lpstr>
      <vt:lpstr>Operational tools</vt:lpstr>
      <vt:lpstr>Operational tools</vt:lpstr>
      <vt:lpstr>Operational tools</vt:lpstr>
      <vt:lpstr>Operational tools</vt:lpstr>
      <vt:lpstr>Slide 68</vt:lpstr>
      <vt:lpstr>Difficulties of implementing the model</vt:lpstr>
      <vt:lpstr>Operational requirements of model</vt:lpstr>
      <vt:lpstr>Driving Performance </vt:lpstr>
      <vt:lpstr>Slide 72</vt:lpstr>
      <vt:lpstr>SKOPOS Quick Facts</vt:lpstr>
      <vt:lpstr>Organizational Timeline</vt:lpstr>
      <vt:lpstr>Organizational Timeline</vt:lpstr>
      <vt:lpstr>Organizational Timeline</vt:lpstr>
      <vt:lpstr>Organizational Timeline</vt:lpstr>
      <vt:lpstr>Organizational Timeline</vt:lpstr>
      <vt:lpstr>Organizational Timeline</vt:lpstr>
      <vt:lpstr>Slide 80</vt:lpstr>
      <vt:lpstr>Slide 81</vt:lpstr>
      <vt:lpstr>Definitions</vt:lpstr>
      <vt:lpstr>Slide 83</vt:lpstr>
      <vt:lpstr>Slide 84</vt:lpstr>
      <vt:lpstr>Values Definition</vt:lpstr>
      <vt:lpstr>Slide 86</vt:lpstr>
      <vt:lpstr>SKOPOS Beliefs</vt:lpstr>
      <vt:lpstr>Story Time</vt:lpstr>
      <vt:lpstr>Agenda</vt:lpstr>
      <vt:lpstr>Slide 90</vt:lpstr>
      <vt:lpstr>Outline</vt:lpstr>
      <vt:lpstr>SKOPOS Methodology</vt:lpstr>
      <vt:lpstr>SKOPOS Type of Engagement</vt:lpstr>
      <vt:lpstr>Why The Collaborative Consultant Model</vt:lpstr>
      <vt:lpstr>Who Are Our Clients?</vt:lpstr>
      <vt:lpstr>SKOPOS Geographical Spread</vt:lpstr>
      <vt:lpstr>Roles &amp; Responsibilities</vt:lpstr>
      <vt:lpstr>Slide 98</vt:lpstr>
      <vt:lpstr>The Journey</vt:lpstr>
      <vt:lpstr>Slide 100</vt:lpstr>
      <vt:lpstr>Slide 101</vt:lpstr>
      <vt:lpstr>Slide 102</vt:lpstr>
      <vt:lpstr>Slide 103</vt:lpstr>
      <vt:lpstr>Slide 104</vt:lpstr>
      <vt:lpstr>SKOPOS Mission Challenges </vt:lpstr>
      <vt:lpstr>What’s Next?</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 Families of Intervention</dc:title>
  <dc:creator>PsychoDreamer</dc:creator>
  <cp:lastModifiedBy>Skopos Consulting</cp:lastModifiedBy>
  <cp:revision>200</cp:revision>
  <dcterms:created xsi:type="dcterms:W3CDTF">2008-01-20T10:17:55Z</dcterms:created>
  <dcterms:modified xsi:type="dcterms:W3CDTF">2010-11-22T11:09:11Z</dcterms:modified>
</cp:coreProperties>
</file>