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39.xml" ContentType="application/vnd.openxmlformats-officedocument.presentationml.slideLayout+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6" r:id="rId5"/>
    <p:sldMasterId id="2147483693" r:id="rId6"/>
    <p:sldMasterId id="2147483712" r:id="rId7"/>
  </p:sldMasterIdLst>
  <p:notesMasterIdLst>
    <p:notesMasterId r:id="rId19"/>
  </p:notesMasterIdLst>
  <p:handoutMasterIdLst>
    <p:handoutMasterId r:id="rId20"/>
  </p:handoutMasterIdLst>
  <p:sldIdLst>
    <p:sldId id="350" r:id="rId8"/>
    <p:sldId id="339" r:id="rId9"/>
    <p:sldId id="340" r:id="rId10"/>
    <p:sldId id="341" r:id="rId11"/>
    <p:sldId id="342" r:id="rId12"/>
    <p:sldId id="343" r:id="rId13"/>
    <p:sldId id="345" r:id="rId14"/>
    <p:sldId id="347" r:id="rId15"/>
    <p:sldId id="348" r:id="rId16"/>
    <p:sldId id="349" r:id="rId17"/>
    <p:sldId id="34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7679B"/>
    <a:srgbClr val="3B5CA7"/>
    <a:srgbClr val="2840BA"/>
    <a:srgbClr val="0066FF"/>
    <a:srgbClr val="F8F16C"/>
    <a:srgbClr val="99CCFF"/>
    <a:srgbClr val="66FFFF"/>
    <a:srgbClr val="99FF33"/>
    <a:srgbClr val="FFFFCC"/>
    <a:srgbClr val="FF9C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7" autoAdjust="0"/>
    <p:restoredTop sz="93158" autoAdjust="0"/>
  </p:normalViewPr>
  <p:slideViewPr>
    <p:cSldViewPr>
      <p:cViewPr>
        <p:scale>
          <a:sx n="66" d="100"/>
          <a:sy n="66" d="100"/>
        </p:scale>
        <p:origin x="-792" y="-17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788" y="-78"/>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2320" tIns="46160" rIns="92320" bIns="46160"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320" tIns="46160" rIns="92320" bIns="46160" rtlCol="0"/>
          <a:lstStyle>
            <a:lvl1pPr algn="r">
              <a:defRPr sz="1200"/>
            </a:lvl1pPr>
          </a:lstStyle>
          <a:p>
            <a:fld id="{07B1ED86-E727-1847-AB5E-6034156C0FF9}" type="datetimeFigureOut">
              <a:rPr lang="en-US" smtClean="0"/>
              <a:pPr/>
              <a:t>5/10/2012</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2320" tIns="46160" rIns="92320" bIns="461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320" tIns="46160" rIns="92320" bIns="46160" rtlCol="0" anchor="b"/>
          <a:lstStyle>
            <a:lvl1pPr algn="r">
              <a:defRPr sz="1200"/>
            </a:lvl1pPr>
          </a:lstStyle>
          <a:p>
            <a:fld id="{F3252544-7C84-E846-8ED8-70DE5DB209E3}" type="slidenum">
              <a:rPr lang="en-US" smtClean="0"/>
              <a:pPr/>
              <a:t>‹#›</a:t>
            </a:fld>
            <a:endParaRPr lang="en-US" dirty="0"/>
          </a:p>
        </p:txBody>
      </p:sp>
    </p:spTree>
    <p:extLst>
      <p:ext uri="{BB962C8B-B14F-4D97-AF65-F5344CB8AC3E}">
        <p14:creationId xmlns="" xmlns:p14="http://schemas.microsoft.com/office/powerpoint/2010/main" val="651084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2320" tIns="46160" rIns="92320" bIns="46160"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2320" tIns="46160" rIns="92320" bIns="46160" rtlCol="0"/>
          <a:lstStyle>
            <a:lvl1pPr algn="r">
              <a:defRPr sz="1200"/>
            </a:lvl1pPr>
          </a:lstStyle>
          <a:p>
            <a:fld id="{3788FD9B-5934-42AB-9BBB-D81B349711B8}" type="datetimeFigureOut">
              <a:rPr lang="en-US" smtClean="0"/>
              <a:pPr/>
              <a:t>5/10/2012</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320" tIns="46160" rIns="92320" bIns="4616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320" tIns="46160" rIns="92320" bIns="461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320" tIns="46160" rIns="92320" bIns="461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320" tIns="46160" rIns="92320" bIns="46160" rtlCol="0" anchor="b"/>
          <a:lstStyle>
            <a:lvl1pPr algn="r">
              <a:defRPr sz="1200"/>
            </a:lvl1pPr>
          </a:lstStyle>
          <a:p>
            <a:fld id="{3ED4566E-CBCD-4B88-84A5-42BBD5C3B471}" type="slidenum">
              <a:rPr lang="en-US" smtClean="0"/>
              <a:pPr/>
              <a:t>‹#›</a:t>
            </a:fld>
            <a:endParaRPr lang="en-US" dirty="0"/>
          </a:p>
        </p:txBody>
      </p:sp>
    </p:spTree>
    <p:extLst>
      <p:ext uri="{BB962C8B-B14F-4D97-AF65-F5344CB8AC3E}">
        <p14:creationId xmlns="" xmlns:p14="http://schemas.microsoft.com/office/powerpoint/2010/main" val="46990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4.xml"/><Relationship Id="rId1" Type="http://schemas.openxmlformats.org/officeDocument/2006/relationships/tags" Target="../tags/tag4.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5.xml"/><Relationship Id="rId1" Type="http://schemas.openxmlformats.org/officeDocument/2006/relationships/tags" Target="../tags/tag5.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6.xml"/><Relationship Id="rId1" Type="http://schemas.openxmlformats.org/officeDocument/2006/relationships/tags" Target="../tags/tag6.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7.xml"/><Relationship Id="rId1" Type="http://schemas.openxmlformats.org/officeDocument/2006/relationships/tags" Target="../tags/tag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3" name="Rectangle 196"/>
          <p:cNvSpPr>
            <a:spLocks noChangeArrowheads="1"/>
          </p:cNvSpPr>
          <p:nvPr/>
        </p:nvSpPr>
        <p:spPr bwMode="hidden">
          <a:xfrm>
            <a:off x="95250" y="4110038"/>
            <a:ext cx="8967788" cy="2690812"/>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4"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941388" y="1636713"/>
            <a:ext cx="7661275" cy="4525962"/>
          </a:xfrm>
          <a:noFill/>
          <a:ln w="9525" algn="ctr">
            <a:noFill/>
            <a:miter lim="800000"/>
            <a:headEnd/>
            <a:tailEnd/>
          </a:ln>
        </p:spPr>
        <p:txBody>
          <a:bodyPr/>
          <a:lstStyle>
            <a:lvl1pPr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1pPr>
            <a:lvl2pPr marL="341313" indent="-165100"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2pPr>
            <a:lvl3pPr marL="573088" indent="-176213"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3" name="Rectangle 196"/>
          <p:cNvSpPr>
            <a:spLocks noChangeArrowheads="1"/>
          </p:cNvSpPr>
          <p:nvPr/>
        </p:nvSpPr>
        <p:spPr bwMode="hidden">
          <a:xfrm>
            <a:off x="95250" y="4110038"/>
            <a:ext cx="8967788" cy="2690812"/>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4"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3"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4"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tabLs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941388" y="1636713"/>
            <a:ext cx="7661275" cy="4525962"/>
          </a:xfrm>
          <a:noFill/>
          <a:ln w="9525" algn="ctr">
            <a:noFill/>
            <a:miter lim="800000"/>
            <a:headEnd/>
            <a:tailEnd/>
          </a:ln>
        </p:spPr>
        <p:txBody>
          <a:bodyPr/>
          <a:lstStyle>
            <a:lvl1pPr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1pPr>
            <a:lvl2pPr marL="341313" indent="-165100"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2pPr>
            <a:lvl3pPr marL="573088" indent="-176213"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3" name="Rectangle 196"/>
          <p:cNvSpPr>
            <a:spLocks noChangeArrowheads="1"/>
          </p:cNvSpPr>
          <p:nvPr/>
        </p:nvSpPr>
        <p:spPr bwMode="hidden">
          <a:xfrm>
            <a:off x="95250" y="4110038"/>
            <a:ext cx="8967788" cy="2690812"/>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4"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3"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4"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tabLs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941388" y="1636713"/>
            <a:ext cx="7661275" cy="4525962"/>
          </a:xfrm>
          <a:noFill/>
          <a:ln w="9525" algn="ctr">
            <a:noFill/>
            <a:miter lim="800000"/>
            <a:headEnd/>
            <a:tailEnd/>
          </a:ln>
        </p:spPr>
        <p:txBody>
          <a:bodyPr/>
          <a:lstStyle>
            <a:lvl1pPr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1pPr>
            <a:lvl2pPr marL="341313" indent="-165100"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2pPr>
            <a:lvl3pPr marL="573088" indent="-176213"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3" name="Rectangle 196"/>
          <p:cNvSpPr>
            <a:spLocks noChangeArrowheads="1"/>
          </p:cNvSpPr>
          <p:nvPr/>
        </p:nvSpPr>
        <p:spPr bwMode="hidden">
          <a:xfrm>
            <a:off x="95250" y="4110038"/>
            <a:ext cx="8967788" cy="2690812"/>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4"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3"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4"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tabLs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941388" y="1636713"/>
            <a:ext cx="7661275" cy="4525962"/>
          </a:xfrm>
          <a:noFill/>
          <a:ln w="9525" algn="ctr">
            <a:noFill/>
            <a:miter lim="800000"/>
            <a:headEnd/>
            <a:tailEnd/>
          </a:ln>
        </p:spPr>
        <p:txBody>
          <a:bodyPr/>
          <a:lstStyle>
            <a:lvl1pPr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1pPr>
            <a:lvl2pPr marL="341313" indent="-165100"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2pPr>
            <a:lvl3pPr marL="573088" indent="-176213"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3" name="Rectangle 196"/>
          <p:cNvSpPr>
            <a:spLocks noChangeArrowheads="1"/>
          </p:cNvSpPr>
          <p:nvPr/>
        </p:nvSpPr>
        <p:spPr bwMode="hidden">
          <a:xfrm>
            <a:off x="95250" y="4110038"/>
            <a:ext cx="8967788" cy="2690812"/>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4"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3"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4"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tabLs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3"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941388" y="1636713"/>
            <a:ext cx="7661275" cy="4525962"/>
          </a:xfrm>
          <a:noFill/>
          <a:ln w="9525" algn="ctr">
            <a:noFill/>
            <a:miter lim="800000"/>
            <a:headEnd/>
            <a:tailEnd/>
          </a:ln>
        </p:spPr>
        <p:txBody>
          <a:bodyPr/>
          <a:lstStyle>
            <a:lvl1pPr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1pPr>
            <a:lvl2pPr marL="341313" indent="-165100"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2pPr>
            <a:lvl3pPr marL="573088" indent="-176213"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lgn="ctr" eaLnBrk="1" latinLnBrk="0" hangingPunct="1"/>
            <a:fld id="{23A271A1-F6D6-438B-A432-4747EE7ECD40}" type="datetimeFigureOut">
              <a:rPr lang="en-US" smtClean="0"/>
              <a:pPr algn="ctr" eaLnBrk="1" latinLnBrk="0" hangingPunct="1"/>
              <a:t>5/10/2012</a:t>
            </a:fld>
            <a:endParaRPr lang="en-US" sz="2000" dirty="0">
              <a:solidFill>
                <a:srgbClr val="FFFFFF"/>
              </a:solidFill>
            </a:endParaRPr>
          </a:p>
        </p:txBody>
      </p:sp>
      <p:sp>
        <p:nvSpPr>
          <p:cNvPr id="17" name="Footer Placeholder 16"/>
          <p:cNvSpPr>
            <a:spLocks noGrp="1"/>
          </p:cNvSpPr>
          <p:nvPr>
            <p:ph type="ftr" sz="quarter" idx="11"/>
          </p:nvPr>
        </p:nvSpPr>
        <p:spPr>
          <a:xfrm>
            <a:off x="2898648" y="6355080"/>
            <a:ext cx="3474720" cy="365760"/>
          </a:xfrm>
        </p:spPr>
        <p:txBody>
          <a:body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F0C94032-CD4C-4C25-B0C2-CEC720522D92}" type="slidenum">
              <a:rPr kumimoji="0" lang="en-US" smtClean="0"/>
              <a:pPr/>
              <a:t>‹#›</a:t>
            </a:fld>
            <a:endParaRPr kumimoji="0" lang="en-US" dirty="0">
              <a:solidFill>
                <a:schemeClr val="tx2"/>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3A271A1-F6D6-438B-A432-4747EE7ECD40}" type="datetimeFigureOut">
              <a:rPr lang="en-US" smtClean="0"/>
              <a:pPr/>
              <a:t>5/10/2012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kumimoji="0" lang="en-US"/>
          </a:p>
        </p:txBody>
      </p:sp>
      <p:sp>
        <p:nvSpPr>
          <p:cNvPr id="6" name="Slide Number Placeholder 5"/>
          <p:cNvSpPr>
            <a:spLocks noGrp="1"/>
          </p:cNvSpPr>
          <p:nvPr>
            <p:ph type="sldNum" sz="quarter" idx="12"/>
          </p:nvPr>
        </p:nvSpPr>
        <p:spPr>
          <a:xfrm>
            <a:off x="1069848" y="6355080"/>
            <a:ext cx="1520952" cy="365760"/>
          </a:xfrm>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3A271A1-F6D6-438B-A432-4747EE7ECD40}" type="datetimeFigureOut">
              <a:rPr lang="en-US" smtClean="0"/>
              <a:pPr/>
              <a:t>5/10/2012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5/10/2012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5/10/2012</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4"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tabLs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3"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941388" y="1636713"/>
            <a:ext cx="7661275" cy="4525962"/>
          </a:xfrm>
          <a:noFill/>
          <a:ln w="9525" algn="ctr">
            <a:noFill/>
            <a:miter lim="800000"/>
            <a:headEnd/>
            <a:tailEnd/>
          </a:ln>
        </p:spPr>
        <p:txBody>
          <a:bodyPr/>
          <a:lstStyle>
            <a:lvl1pPr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1pPr>
            <a:lvl2pPr marL="341313" indent="-165100"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2pPr>
            <a:lvl3pPr marL="573088" indent="-176213" algn="l" rtl="0" eaLnBrk="0" fontAlgn="base" hangingPunct="0">
              <a:lnSpc>
                <a:spcPct val="100000"/>
              </a:lnSpc>
              <a:spcBef>
                <a:spcPts val="600"/>
              </a:spcBef>
              <a:spcAft>
                <a:spcPct val="0"/>
              </a:spcAft>
              <a:defRPr lang="en-US" smtClean="0">
                <a:solidFill>
                  <a:srgbClr val="000000"/>
                </a:solidFill>
                <a:latin typeface="Century Gothic"/>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userDrawn="1"/>
        </p:nvSpPr>
        <p:spPr bwMode="invGray">
          <a:xfrm>
            <a:off x="95250" y="66675"/>
            <a:ext cx="8967788" cy="3971925"/>
          </a:xfrm>
          <a:prstGeom prst="rect">
            <a:avLst/>
          </a:prstGeom>
          <a:solidFill>
            <a:schemeClr val="folHlink"/>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3" name="Rectangle 196"/>
          <p:cNvSpPr>
            <a:spLocks noChangeArrowheads="1"/>
          </p:cNvSpPr>
          <p:nvPr/>
        </p:nvSpPr>
        <p:spPr bwMode="hidden">
          <a:xfrm>
            <a:off x="95250" y="4110038"/>
            <a:ext cx="8967788" cy="2690812"/>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grpSp>
        <p:nvGrpSpPr>
          <p:cNvPr id="4" name="Group 30"/>
          <p:cNvGrpSpPr>
            <a:grpSpLocks/>
          </p:cNvGrpSpPr>
          <p:nvPr userDrawn="1"/>
        </p:nvGrpSpPr>
        <p:grpSpPr bwMode="auto">
          <a:xfrm>
            <a:off x="6846888" y="6173788"/>
            <a:ext cx="2095500" cy="473075"/>
            <a:chOff x="4313" y="3889"/>
            <a:chExt cx="1320" cy="298"/>
          </a:xfrm>
        </p:grpSpPr>
        <p:sp>
          <p:nvSpPr>
            <p:cNvPr id="5"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6"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7"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8"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9"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0"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2"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3"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4"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5"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6"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7"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8"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9"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0"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21"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sp>
        <p:nvSpPr>
          <p:cNvPr id="22" name="Text Box 259">
            <a:hlinkClick r:id="rId3"/>
          </p:cNvPr>
          <p:cNvSpPr txBox="1">
            <a:spLocks noChangeArrowheads="1"/>
          </p:cNvSpPr>
          <p:nvPr userDrawn="1"/>
        </p:nvSpPr>
        <p:spPr bwMode="auto">
          <a:xfrm>
            <a:off x="6126163" y="6526213"/>
            <a:ext cx="2874962" cy="263525"/>
          </a:xfrm>
          <a:prstGeom prst="rect">
            <a:avLst/>
          </a:prstGeom>
          <a:noFill/>
          <a:ln w="12700">
            <a:noFill/>
            <a:miter lim="800000"/>
            <a:headEnd/>
            <a:tailEnd/>
          </a:ln>
          <a:effectLst/>
        </p:spPr>
        <p:txBody>
          <a:bodyPr lIns="0">
            <a:spAutoFit/>
          </a:bodyPr>
          <a:lstStyle/>
          <a:p>
            <a:pPr algn="r" eaLnBrk="0" fontAlgn="base" hangingPunct="0">
              <a:lnSpc>
                <a:spcPct val="125000"/>
              </a:lnSpc>
              <a:spcBef>
                <a:spcPct val="0"/>
              </a:spcBef>
              <a:spcAft>
                <a:spcPct val="0"/>
              </a:spcAft>
              <a:defRPr/>
            </a:pPr>
            <a:r>
              <a:rPr lang="en-US" sz="900" dirty="0">
                <a:solidFill>
                  <a:srgbClr val="000000"/>
                </a:solidFill>
                <a:latin typeface="Arial" charset="0"/>
              </a:rPr>
              <a:t>northerntrust.com</a:t>
            </a:r>
            <a:endParaRPr lang="en-US" sz="900" dirty="0">
              <a:solidFill>
                <a:srgbClr val="000000"/>
              </a:solidFill>
              <a:latin typeface="Symbol" pitchFamily="18" charset="2"/>
            </a:endParaRPr>
          </a:p>
        </p:txBody>
      </p:sp>
      <p:sp>
        <p:nvSpPr>
          <p:cNvPr id="23" name="Text Box 260"/>
          <p:cNvSpPr txBox="1">
            <a:spLocks noChangeArrowheads="1"/>
          </p:cNvSpPr>
          <p:nvPr userDrawn="1"/>
        </p:nvSpPr>
        <p:spPr bwMode="auto">
          <a:xfrm>
            <a:off x="193675" y="6545263"/>
            <a:ext cx="2874963" cy="244475"/>
          </a:xfrm>
          <a:prstGeom prst="rect">
            <a:avLst/>
          </a:prstGeom>
          <a:noFill/>
          <a:ln w="12700">
            <a:noFill/>
            <a:miter lim="800000"/>
            <a:headEnd/>
            <a:tailEnd/>
          </a:ln>
          <a:effectLst/>
        </p:spPr>
        <p:txBody>
          <a:bodyPr lIns="0">
            <a:spAutoFit/>
          </a:bodyPr>
          <a:lstStyle/>
          <a:p>
            <a:pPr eaLnBrk="0" fontAlgn="base" hangingPunct="0">
              <a:lnSpc>
                <a:spcPct val="125000"/>
              </a:lnSpc>
              <a:spcBef>
                <a:spcPct val="0"/>
              </a:spcBef>
              <a:spcAft>
                <a:spcPct val="0"/>
              </a:spcAft>
              <a:defRPr/>
            </a:pPr>
            <a:r>
              <a:rPr lang="en-US" sz="800" dirty="0">
                <a:solidFill>
                  <a:srgbClr val="000000"/>
                </a:solidFill>
                <a:latin typeface="Arial" charset="0"/>
              </a:rPr>
              <a:t>© 2010 Northern Trust Corporation</a:t>
            </a:r>
            <a:endParaRPr lang="en-US" sz="800" dirty="0">
              <a:solidFill>
                <a:srgbClr val="000000"/>
              </a:solidFill>
              <a:latin typeface="Symbol" pitchFamily="18" charset="2"/>
            </a:endParaRPr>
          </a:p>
        </p:txBody>
      </p:sp>
      <p:pic>
        <p:nvPicPr>
          <p:cNvPr id="24" name="Picture 94"/>
          <p:cNvPicPr>
            <a:picLocks noChangeAspect="1" noChangeArrowheads="1"/>
          </p:cNvPicPr>
          <p:nvPr userDrawn="1">
            <p:custDataLst>
              <p:tags r:id="rId1"/>
            </p:custDataLst>
          </p:nvPr>
        </p:nvPicPr>
        <p:blipFill>
          <a:blip r:embed="rId4" cstate="print">
            <a:lum bright="6000"/>
          </a:blip>
          <a:srcRect l="36441" b="5783"/>
          <a:stretch>
            <a:fillRect/>
          </a:stretch>
        </p:blipFill>
        <p:spPr bwMode="auto">
          <a:xfrm>
            <a:off x="100013" y="673100"/>
            <a:ext cx="2359025" cy="3362325"/>
          </a:xfrm>
          <a:prstGeom prst="rect">
            <a:avLst/>
          </a:prstGeom>
          <a:noFill/>
          <a:ln w="9525" algn="ctr">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3"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4238" y="139579"/>
            <a:ext cx="8070850" cy="476250"/>
          </a:xfrm>
        </p:spPr>
        <p:txBody>
          <a:bodyPr/>
          <a:lstStyle/>
          <a:p>
            <a:r>
              <a:rPr lang="en-US" smtClean="0"/>
              <a:t>Click to edit Master title style</a:t>
            </a:r>
            <a:endParaRPr lang="en-US"/>
          </a:p>
        </p:txBody>
      </p:sp>
      <p:sp>
        <p:nvSpPr>
          <p:cNvPr id="4" name="Content Placeholder 2"/>
          <p:cNvSpPr>
            <a:spLocks noGrp="1"/>
          </p:cNvSpPr>
          <p:nvPr>
            <p:ph idx="1"/>
          </p:nvPr>
        </p:nvSpPr>
        <p:spPr>
          <a:xfrm>
            <a:off x="941388" y="1636713"/>
            <a:ext cx="7453312" cy="4405312"/>
          </a:xfrm>
          <a:noFill/>
          <a:ln w="9525" algn="ctr">
            <a:noFill/>
            <a:miter lim="800000"/>
            <a:headEnd/>
            <a:tailEnd/>
          </a:ln>
        </p:spPr>
        <p:txBody>
          <a:bodyPr/>
          <a:lstStyle>
            <a:lvl1pPr algn="l" rtl="0" eaLnBrk="0" fontAlgn="base" hangingPunct="0">
              <a:lnSpc>
                <a:spcPct val="100000"/>
              </a:lnSpc>
              <a:spcBef>
                <a:spcPts val="600"/>
              </a:spcBef>
              <a:spcAft>
                <a:spcPct val="0"/>
              </a:spcAft>
              <a:defRPr lang="en-US" sz="1200" smtClean="0">
                <a:solidFill>
                  <a:srgbClr val="000000"/>
                </a:solidFill>
                <a:latin typeface="Century Gothic"/>
                <a:ea typeface="+mn-ea"/>
                <a:cs typeface="Century Gothic"/>
              </a:defRPr>
            </a:lvl1pPr>
            <a:lvl2pPr marL="341313" indent="-165100" algn="l" rtl="0" eaLnBrk="0" fontAlgn="base" hangingPunct="0">
              <a:lnSpc>
                <a:spcPct val="100000"/>
              </a:lnSpc>
              <a:spcBef>
                <a:spcPts val="600"/>
              </a:spcBef>
              <a:spcAft>
                <a:spcPct val="0"/>
              </a:spcAft>
              <a:tabLst/>
              <a:defRPr lang="en-US" sz="1100" smtClean="0">
                <a:solidFill>
                  <a:srgbClr val="000000"/>
                </a:solidFill>
                <a:latin typeface="Century Gothic"/>
                <a:ea typeface="+mn-ea"/>
                <a:cs typeface="Century Gothic"/>
              </a:defRPr>
            </a:lvl2pPr>
            <a:lvl3pPr marL="573088" indent="-176213" algn="l" rtl="0" eaLnBrk="0" fontAlgn="base" hangingPunct="0">
              <a:lnSpc>
                <a:spcPct val="100000"/>
              </a:lnSpc>
              <a:spcBef>
                <a:spcPts val="600"/>
              </a:spcBef>
              <a:spcAft>
                <a:spcPct val="0"/>
              </a:spcAft>
              <a:defRPr lang="en-US" sz="1100" smtClean="0">
                <a:solidFill>
                  <a:srgbClr val="000000"/>
                </a:solidFill>
                <a:latin typeface="Century Gothic"/>
                <a:ea typeface="+mn-ea"/>
                <a:cs typeface="Century Gothic"/>
              </a:defRPr>
            </a:lvl3pPr>
            <a:lvl4pPr algn="l" rtl="0" eaLnBrk="0" fontAlgn="base" hangingPunct="0">
              <a:lnSpc>
                <a:spcPct val="95000"/>
              </a:lnSpc>
              <a:spcBef>
                <a:spcPct val="70000"/>
              </a:spcBef>
              <a:spcAft>
                <a:spcPct val="0"/>
              </a:spcAft>
              <a:defRPr lang="en-US" sz="1600"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z="160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7.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userDrawn="1"/>
        </p:nvSpPr>
        <p:spPr bwMode="hidden">
          <a:xfrm>
            <a:off x="1" y="6553201"/>
            <a:ext cx="9144000" cy="304800"/>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206" name="Rectangle 182"/>
          <p:cNvSpPr>
            <a:spLocks noChangeArrowheads="1"/>
          </p:cNvSpPr>
          <p:nvPr/>
        </p:nvSpPr>
        <p:spPr bwMode="auto">
          <a:xfrm>
            <a:off x="96838" y="6583363"/>
            <a:ext cx="682625" cy="219075"/>
          </a:xfrm>
          <a:prstGeom prst="rect">
            <a:avLst/>
          </a:prstGeom>
          <a:solidFill>
            <a:srgbClr val="9AC09D"/>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191" name="Rectangle 167"/>
          <p:cNvSpPr>
            <a:spLocks noChangeArrowheads="1"/>
          </p:cNvSpPr>
          <p:nvPr/>
        </p:nvSpPr>
        <p:spPr bwMode="invGray">
          <a:xfrm>
            <a:off x="96838" y="66675"/>
            <a:ext cx="8967787" cy="630238"/>
          </a:xfrm>
          <a:prstGeom prst="rect">
            <a:avLst/>
          </a:prstGeom>
          <a:solidFill>
            <a:schemeClr val="folHlink"/>
          </a:solidFill>
          <a:ln w="12700" algn="ctr">
            <a:noFill/>
            <a:miter lim="800000"/>
            <a:headEnd/>
            <a:tailEnd/>
          </a:ln>
          <a:effectLst/>
        </p:spPr>
        <p:txBody>
          <a:bodyPr wrap="none" anchor="ctr"/>
          <a:lstStyle/>
          <a:p>
            <a:pPr algn="ctr" fontAlgn="base">
              <a:spcBef>
                <a:spcPct val="0"/>
              </a:spcBef>
              <a:spcAft>
                <a:spcPct val="0"/>
              </a:spcAft>
              <a:defRPr/>
            </a:pPr>
            <a:endParaRPr lang="en-US" sz="1400" dirty="0">
              <a:solidFill>
                <a:srgbClr val="000000"/>
              </a:solidFill>
              <a:latin typeface="Arial" charset="0"/>
            </a:endParaRPr>
          </a:p>
        </p:txBody>
      </p:sp>
      <p:sp>
        <p:nvSpPr>
          <p:cNvPr id="2053" name="Rectangle 2"/>
          <p:cNvSpPr>
            <a:spLocks noGrp="1" noChangeArrowheads="1"/>
          </p:cNvSpPr>
          <p:nvPr>
            <p:ph type="title"/>
          </p:nvPr>
        </p:nvSpPr>
        <p:spPr bwMode="auto">
          <a:xfrm>
            <a:off x="884238" y="138113"/>
            <a:ext cx="8070850" cy="476250"/>
          </a:xfrm>
          <a:prstGeom prst="rect">
            <a:avLst/>
          </a:prstGeom>
          <a:noFill/>
          <a:ln w="12700" algn="ctr">
            <a:noFill/>
            <a:miter lim="800000"/>
            <a:headEnd/>
            <a:tailEnd/>
          </a:ln>
        </p:spPr>
        <p:txBody>
          <a:bodyPr vert="horz" wrap="square" lIns="45720" tIns="44450" rIns="0" bIns="44450" numCol="1" anchor="ctr" anchorCtr="0" compatLnSpc="1">
            <a:prstTxWarp prst="textNoShape">
              <a:avLst/>
            </a:prstTxWarp>
          </a:bodyPr>
          <a:lstStyle/>
          <a:p>
            <a:pPr lvl="0"/>
            <a:r>
              <a:rPr lang="en-US" dirty="0" smtClean="0"/>
              <a:t>Click here</a:t>
            </a:r>
          </a:p>
        </p:txBody>
      </p:sp>
      <p:sp>
        <p:nvSpPr>
          <p:cNvPr id="1110" name="Text Box 86"/>
          <p:cNvSpPr txBox="1">
            <a:spLocks noChangeArrowheads="1"/>
          </p:cNvSpPr>
          <p:nvPr/>
        </p:nvSpPr>
        <p:spPr bwMode="auto">
          <a:xfrm>
            <a:off x="252413" y="6564313"/>
            <a:ext cx="339725" cy="244475"/>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fld id="{BC0018E4-0033-4466-9FD2-5A1FC494D28B}" type="slidenum">
              <a:rPr lang="en-US" sz="1000">
                <a:solidFill>
                  <a:srgbClr val="000000"/>
                </a:solidFill>
                <a:latin typeface="Arial" charset="0"/>
              </a:rPr>
              <a:pPr algn="r" fontAlgn="base">
                <a:spcBef>
                  <a:spcPct val="0"/>
                </a:spcBef>
                <a:spcAft>
                  <a:spcPct val="0"/>
                </a:spcAft>
                <a:defRPr/>
              </a:pPr>
              <a:t>‹#›</a:t>
            </a:fld>
            <a:endParaRPr lang="en-US" sz="1000" dirty="0">
              <a:solidFill>
                <a:srgbClr val="000000"/>
              </a:solidFill>
              <a:latin typeface="Arial" charset="0"/>
            </a:endParaRPr>
          </a:p>
        </p:txBody>
      </p:sp>
      <p:sp>
        <p:nvSpPr>
          <p:cNvPr id="2055" name="Rectangle 149"/>
          <p:cNvSpPr>
            <a:spLocks noGrp="1" noChangeArrowheads="1"/>
          </p:cNvSpPr>
          <p:nvPr>
            <p:ph type="body" idx="1"/>
          </p:nvPr>
        </p:nvSpPr>
        <p:spPr bwMode="auto">
          <a:xfrm>
            <a:off x="941388" y="1636713"/>
            <a:ext cx="7453312" cy="4405312"/>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 name="Group 121"/>
          <p:cNvGrpSpPr>
            <a:grpSpLocks/>
          </p:cNvGrpSpPr>
          <p:nvPr/>
        </p:nvGrpSpPr>
        <p:grpSpPr bwMode="auto">
          <a:xfrm>
            <a:off x="7286625" y="6164263"/>
            <a:ext cx="1711325" cy="3873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9" name="Freeform 125"/>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0" name="Freeform 126"/>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1" name="Freeform 127"/>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2" name="Freeform 128"/>
            <p:cNvSpPr>
              <a:spLocks noEditPoints="1"/>
            </p:cNvSpPr>
            <p:nvPr/>
          </p:nvSpPr>
          <p:spPr bwMode="black">
            <a:xfrm>
              <a:off x="1185" y="3958"/>
              <a:ext cx="64"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3" name="Freeform 129"/>
            <p:cNvSpPr>
              <a:spLocks/>
            </p:cNvSpPr>
            <p:nvPr/>
          </p:nvSpPr>
          <p:spPr bwMode="black">
            <a:xfrm>
              <a:off x="1247"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4" name="Freeform 130"/>
            <p:cNvSpPr>
              <a:spLocks/>
            </p:cNvSpPr>
            <p:nvPr/>
          </p:nvSpPr>
          <p:spPr bwMode="black">
            <a:xfrm>
              <a:off x="1303" y="3937"/>
              <a:ext cx="45" cy="90"/>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5" name="Freeform 131"/>
            <p:cNvSpPr>
              <a:spLocks/>
            </p:cNvSpPr>
            <p:nvPr/>
          </p:nvSpPr>
          <p:spPr bwMode="black">
            <a:xfrm>
              <a:off x="1347" y="3927"/>
              <a:ext cx="77"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6" name="Freeform 132"/>
            <p:cNvSpPr>
              <a:spLocks noEditPoints="1"/>
            </p:cNvSpPr>
            <p:nvPr/>
          </p:nvSpPr>
          <p:spPr bwMode="black">
            <a:xfrm>
              <a:off x="1426" y="3957"/>
              <a:ext cx="54"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7" name="Freeform 133"/>
            <p:cNvSpPr>
              <a:spLocks/>
            </p:cNvSpPr>
            <p:nvPr/>
          </p:nvSpPr>
          <p:spPr bwMode="black">
            <a:xfrm>
              <a:off x="1485"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8" name="Freeform 134"/>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9" name="Freeform 135"/>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0" name="Freeform 136"/>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1" name="Freeform 137"/>
            <p:cNvSpPr>
              <a:spLocks/>
            </p:cNvSpPr>
            <p:nvPr/>
          </p:nvSpPr>
          <p:spPr bwMode="black">
            <a:xfrm>
              <a:off x="1894" y="3937"/>
              <a:ext cx="44" cy="90"/>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2" name="Freeform 138"/>
            <p:cNvSpPr>
              <a:spLocks noEditPoints="1"/>
            </p:cNvSpPr>
            <p:nvPr/>
          </p:nvSpPr>
          <p:spPr bwMode="black">
            <a:xfrm>
              <a:off x="1633" y="3927"/>
              <a:ext cx="131"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pic>
        <p:nvPicPr>
          <p:cNvPr id="2058" name="Picture 203"/>
          <p:cNvPicPr>
            <a:picLocks noChangeAspect="1" noChangeArrowheads="1"/>
          </p:cNvPicPr>
          <p:nvPr userDrawn="1"/>
        </p:nvPicPr>
        <p:blipFill>
          <a:blip r:embed="rId7"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fade/>
  </p:transition>
  <p:timing>
    <p:tnLst>
      <p:par>
        <p:cTn id="1" dur="indefinite" restart="never" nodeType="tmRoot"/>
      </p:par>
    </p:tnLst>
  </p:timing>
  <p:txStyles>
    <p:titleStyle>
      <a:lvl1pPr algn="l" rtl="0" eaLnBrk="0" fontAlgn="base" hangingPunct="0">
        <a:lnSpc>
          <a:spcPct val="95000"/>
        </a:lnSpc>
        <a:spcBef>
          <a:spcPct val="0"/>
        </a:spcBef>
        <a:spcAft>
          <a:spcPct val="0"/>
        </a:spcAft>
        <a:tabLst>
          <a:tab pos="3544888" algn="r"/>
        </a:tabLst>
        <a:defRPr sz="2400" b="1">
          <a:solidFill>
            <a:srgbClr val="FFFFFF"/>
          </a:solidFill>
          <a:latin typeface="+mj-lt"/>
          <a:ea typeface="+mj-ea"/>
          <a:cs typeface="+mj-cs"/>
        </a:defRPr>
      </a:lvl1pPr>
      <a:lvl2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2pPr>
      <a:lvl3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3pPr>
      <a:lvl4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4pPr>
      <a:lvl5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5pPr>
      <a:lvl6pPr marL="4572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6pPr>
      <a:lvl7pPr marL="9144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7pPr>
      <a:lvl8pPr marL="13716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8pPr>
      <a:lvl9pPr marL="18288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9pPr>
    </p:titleStyle>
    <p:bodyStyle>
      <a:lvl1pPr marL="168275" indent="-168275" algn="l" rtl="0" eaLnBrk="0" fontAlgn="base" hangingPunct="0">
        <a:lnSpc>
          <a:spcPct val="95000"/>
        </a:lnSpc>
        <a:spcBef>
          <a:spcPct val="45000"/>
        </a:spcBef>
        <a:spcAft>
          <a:spcPct val="0"/>
        </a:spcAft>
        <a:buClr>
          <a:srgbClr val="007A60"/>
        </a:buClr>
        <a:buSzPct val="70000"/>
        <a:buFont typeface="Wingdings" pitchFamily="2" charset="2"/>
        <a:buChar char="n"/>
        <a:defRPr lang="en-US" sz="1200">
          <a:solidFill>
            <a:srgbClr val="000000"/>
          </a:solidFill>
          <a:latin typeface="Century Gothic"/>
          <a:ea typeface="+mn-ea"/>
          <a:cs typeface="Century Gothic"/>
        </a:defRPr>
      </a:lvl1pPr>
      <a:lvl2pPr marL="452438" indent="-169863" algn="l" rtl="0" eaLnBrk="0" fontAlgn="base" hangingPunct="0">
        <a:lnSpc>
          <a:spcPct val="95000"/>
        </a:lnSpc>
        <a:spcBef>
          <a:spcPct val="45000"/>
        </a:spcBef>
        <a:spcAft>
          <a:spcPct val="0"/>
        </a:spcAft>
        <a:buClr>
          <a:srgbClr val="D67E52"/>
        </a:buClr>
        <a:buSzPct val="75000"/>
        <a:buFont typeface="Wingdings" pitchFamily="2" charset="2"/>
        <a:buChar char="u"/>
        <a:defRPr lang="en-US" sz="1100">
          <a:solidFill>
            <a:srgbClr val="000000"/>
          </a:solidFill>
          <a:latin typeface="Century Gothic"/>
          <a:ea typeface="+mn-ea"/>
          <a:cs typeface="Century Gothic"/>
        </a:defRPr>
      </a:lvl2pPr>
      <a:lvl3pPr marL="739775" indent="-173038" algn="l" rtl="0" eaLnBrk="0" fontAlgn="base" hangingPunct="0">
        <a:lnSpc>
          <a:spcPct val="95000"/>
        </a:lnSpc>
        <a:spcBef>
          <a:spcPct val="45000"/>
        </a:spcBef>
        <a:spcAft>
          <a:spcPct val="0"/>
        </a:spcAft>
        <a:buClr>
          <a:srgbClr val="6A9BBC"/>
        </a:buClr>
        <a:buSzPct val="125000"/>
        <a:buFont typeface="Webdings" pitchFamily="18" charset="2"/>
        <a:buChar char="4"/>
        <a:defRPr lang="en-US" sz="1100">
          <a:solidFill>
            <a:srgbClr val="000000"/>
          </a:solidFill>
          <a:latin typeface="Century Gothic"/>
          <a:ea typeface="+mn-ea"/>
          <a:cs typeface="Century Gothic"/>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userDrawn="1"/>
        </p:nvSpPr>
        <p:spPr bwMode="hidden">
          <a:xfrm>
            <a:off x="96838" y="6583363"/>
            <a:ext cx="8967787" cy="219075"/>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206" name="Rectangle 182"/>
          <p:cNvSpPr>
            <a:spLocks noChangeArrowheads="1"/>
          </p:cNvSpPr>
          <p:nvPr/>
        </p:nvSpPr>
        <p:spPr bwMode="auto">
          <a:xfrm>
            <a:off x="96838" y="6583363"/>
            <a:ext cx="682625" cy="219075"/>
          </a:xfrm>
          <a:prstGeom prst="rect">
            <a:avLst/>
          </a:prstGeom>
          <a:solidFill>
            <a:srgbClr val="9AC09D"/>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191" name="Rectangle 167"/>
          <p:cNvSpPr>
            <a:spLocks noChangeArrowheads="1"/>
          </p:cNvSpPr>
          <p:nvPr/>
        </p:nvSpPr>
        <p:spPr bwMode="invGray">
          <a:xfrm>
            <a:off x="96838" y="66675"/>
            <a:ext cx="8967787" cy="630238"/>
          </a:xfrm>
          <a:prstGeom prst="rect">
            <a:avLst/>
          </a:prstGeom>
          <a:solidFill>
            <a:schemeClr val="folHlink"/>
          </a:solidFill>
          <a:ln w="12700" algn="ctr">
            <a:noFill/>
            <a:miter lim="800000"/>
            <a:headEnd/>
            <a:tailEnd/>
          </a:ln>
          <a:effectLst/>
        </p:spPr>
        <p:txBody>
          <a:bodyPr wrap="none" anchor="ctr"/>
          <a:lstStyle/>
          <a:p>
            <a:pPr algn="ctr" fontAlgn="base">
              <a:spcBef>
                <a:spcPct val="0"/>
              </a:spcBef>
              <a:spcAft>
                <a:spcPct val="0"/>
              </a:spcAft>
              <a:defRPr/>
            </a:pPr>
            <a:endParaRPr lang="en-US" sz="1400" dirty="0">
              <a:solidFill>
                <a:srgbClr val="000000"/>
              </a:solidFill>
              <a:latin typeface="Arial" charset="0"/>
            </a:endParaRPr>
          </a:p>
        </p:txBody>
      </p:sp>
      <p:sp>
        <p:nvSpPr>
          <p:cNvPr id="2053" name="Rectangle 2"/>
          <p:cNvSpPr>
            <a:spLocks noGrp="1" noChangeArrowheads="1"/>
          </p:cNvSpPr>
          <p:nvPr>
            <p:ph type="title"/>
          </p:nvPr>
        </p:nvSpPr>
        <p:spPr bwMode="auto">
          <a:xfrm>
            <a:off x="884238" y="138113"/>
            <a:ext cx="8070850" cy="476250"/>
          </a:xfrm>
          <a:prstGeom prst="rect">
            <a:avLst/>
          </a:prstGeom>
          <a:noFill/>
          <a:ln w="12700" algn="ctr">
            <a:noFill/>
            <a:miter lim="800000"/>
            <a:headEnd/>
            <a:tailEnd/>
          </a:ln>
        </p:spPr>
        <p:txBody>
          <a:bodyPr vert="horz" wrap="square" lIns="45720" tIns="44450" rIns="0" bIns="44450" numCol="1" anchor="ctr" anchorCtr="0" compatLnSpc="1">
            <a:prstTxWarp prst="textNoShape">
              <a:avLst/>
            </a:prstTxWarp>
          </a:bodyPr>
          <a:lstStyle/>
          <a:p>
            <a:pPr lvl="0"/>
            <a:r>
              <a:rPr lang="en-US" smtClean="0"/>
              <a:t>Click here</a:t>
            </a:r>
          </a:p>
        </p:txBody>
      </p:sp>
      <p:sp>
        <p:nvSpPr>
          <p:cNvPr id="1110" name="Text Box 86"/>
          <p:cNvSpPr txBox="1">
            <a:spLocks noChangeArrowheads="1"/>
          </p:cNvSpPr>
          <p:nvPr/>
        </p:nvSpPr>
        <p:spPr bwMode="auto">
          <a:xfrm>
            <a:off x="252413" y="6564313"/>
            <a:ext cx="339725" cy="244475"/>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fld id="{BC0018E4-0033-4466-9FD2-5A1FC494D28B}" type="slidenum">
              <a:rPr lang="en-US" sz="1000">
                <a:solidFill>
                  <a:srgbClr val="000000"/>
                </a:solidFill>
                <a:latin typeface="Arial" charset="0"/>
              </a:rPr>
              <a:pPr algn="r" fontAlgn="base">
                <a:spcBef>
                  <a:spcPct val="0"/>
                </a:spcBef>
                <a:spcAft>
                  <a:spcPct val="0"/>
                </a:spcAft>
                <a:defRPr/>
              </a:pPr>
              <a:t>‹#›</a:t>
            </a:fld>
            <a:endParaRPr lang="en-US" sz="1000" dirty="0">
              <a:solidFill>
                <a:srgbClr val="000000"/>
              </a:solidFill>
              <a:latin typeface="Arial" charset="0"/>
            </a:endParaRPr>
          </a:p>
        </p:txBody>
      </p:sp>
      <p:sp>
        <p:nvSpPr>
          <p:cNvPr id="2055" name="Rectangle 149"/>
          <p:cNvSpPr>
            <a:spLocks noGrp="1" noChangeArrowheads="1"/>
          </p:cNvSpPr>
          <p:nvPr>
            <p:ph type="body" idx="1"/>
          </p:nvPr>
        </p:nvSpPr>
        <p:spPr bwMode="auto">
          <a:xfrm>
            <a:off x="941388" y="1636713"/>
            <a:ext cx="7453312" cy="4405312"/>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 name="Group 121"/>
          <p:cNvGrpSpPr>
            <a:grpSpLocks/>
          </p:cNvGrpSpPr>
          <p:nvPr/>
        </p:nvGrpSpPr>
        <p:grpSpPr bwMode="auto">
          <a:xfrm>
            <a:off x="7286625" y="6164263"/>
            <a:ext cx="1711325" cy="3873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9" name="Freeform 125"/>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0" name="Freeform 126"/>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1" name="Freeform 127"/>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2" name="Freeform 128"/>
            <p:cNvSpPr>
              <a:spLocks noEditPoints="1"/>
            </p:cNvSpPr>
            <p:nvPr/>
          </p:nvSpPr>
          <p:spPr bwMode="black">
            <a:xfrm>
              <a:off x="1185" y="3958"/>
              <a:ext cx="64"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3" name="Freeform 129"/>
            <p:cNvSpPr>
              <a:spLocks/>
            </p:cNvSpPr>
            <p:nvPr/>
          </p:nvSpPr>
          <p:spPr bwMode="black">
            <a:xfrm>
              <a:off x="1247"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4" name="Freeform 130"/>
            <p:cNvSpPr>
              <a:spLocks/>
            </p:cNvSpPr>
            <p:nvPr/>
          </p:nvSpPr>
          <p:spPr bwMode="black">
            <a:xfrm>
              <a:off x="1303" y="3937"/>
              <a:ext cx="45" cy="90"/>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5" name="Freeform 131"/>
            <p:cNvSpPr>
              <a:spLocks/>
            </p:cNvSpPr>
            <p:nvPr/>
          </p:nvSpPr>
          <p:spPr bwMode="black">
            <a:xfrm>
              <a:off x="1347" y="3927"/>
              <a:ext cx="77"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6" name="Freeform 132"/>
            <p:cNvSpPr>
              <a:spLocks noEditPoints="1"/>
            </p:cNvSpPr>
            <p:nvPr/>
          </p:nvSpPr>
          <p:spPr bwMode="black">
            <a:xfrm>
              <a:off x="1426" y="3957"/>
              <a:ext cx="54"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7" name="Freeform 133"/>
            <p:cNvSpPr>
              <a:spLocks/>
            </p:cNvSpPr>
            <p:nvPr/>
          </p:nvSpPr>
          <p:spPr bwMode="black">
            <a:xfrm>
              <a:off x="1485"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8" name="Freeform 134"/>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9" name="Freeform 135"/>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0" name="Freeform 136"/>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1" name="Freeform 137"/>
            <p:cNvSpPr>
              <a:spLocks/>
            </p:cNvSpPr>
            <p:nvPr/>
          </p:nvSpPr>
          <p:spPr bwMode="black">
            <a:xfrm>
              <a:off x="1894" y="3937"/>
              <a:ext cx="44" cy="90"/>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2" name="Freeform 138"/>
            <p:cNvSpPr>
              <a:spLocks noEditPoints="1"/>
            </p:cNvSpPr>
            <p:nvPr/>
          </p:nvSpPr>
          <p:spPr bwMode="black">
            <a:xfrm>
              <a:off x="1633" y="3927"/>
              <a:ext cx="131"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pic>
        <p:nvPicPr>
          <p:cNvPr id="2058" name="Picture 203"/>
          <p:cNvPicPr>
            <a:picLocks noChangeAspect="1" noChangeArrowheads="1"/>
          </p:cNvPicPr>
          <p:nvPr userDrawn="1"/>
        </p:nvPicPr>
        <p:blipFill>
          <a:blip r:embed="rId7"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p:fade/>
  </p:transition>
  <p:timing>
    <p:tnLst>
      <p:par>
        <p:cTn id="1" dur="indefinite" restart="never" nodeType="tmRoot"/>
      </p:par>
    </p:tnLst>
  </p:timing>
  <p:txStyles>
    <p:titleStyle>
      <a:lvl1pPr algn="l" rtl="0" eaLnBrk="0" fontAlgn="base" hangingPunct="0">
        <a:lnSpc>
          <a:spcPct val="95000"/>
        </a:lnSpc>
        <a:spcBef>
          <a:spcPct val="0"/>
        </a:spcBef>
        <a:spcAft>
          <a:spcPct val="0"/>
        </a:spcAft>
        <a:tabLst>
          <a:tab pos="3544888" algn="r"/>
        </a:tabLst>
        <a:defRPr sz="2100" b="1">
          <a:solidFill>
            <a:srgbClr val="FFFFFF"/>
          </a:solidFill>
          <a:latin typeface="+mj-lt"/>
          <a:ea typeface="+mj-ea"/>
          <a:cs typeface="+mj-cs"/>
        </a:defRPr>
      </a:lvl1pPr>
      <a:lvl2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2pPr>
      <a:lvl3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3pPr>
      <a:lvl4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4pPr>
      <a:lvl5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5pPr>
      <a:lvl6pPr marL="4572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6pPr>
      <a:lvl7pPr marL="9144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7pPr>
      <a:lvl8pPr marL="13716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8pPr>
      <a:lvl9pPr marL="18288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9pPr>
    </p:titleStyle>
    <p:bodyStyle>
      <a:lvl1pPr marL="168275" indent="-168275" algn="l" rtl="0" eaLnBrk="0" fontAlgn="base" hangingPunct="0">
        <a:lnSpc>
          <a:spcPct val="95000"/>
        </a:lnSpc>
        <a:spcBef>
          <a:spcPct val="45000"/>
        </a:spcBef>
        <a:spcAft>
          <a:spcPct val="0"/>
        </a:spcAft>
        <a:buClr>
          <a:srgbClr val="007A60"/>
        </a:buClr>
        <a:buSzPct val="70000"/>
        <a:buFont typeface="Wingdings" pitchFamily="2" charset="2"/>
        <a:buChar char="n"/>
        <a:defRPr lang="en-US" sz="1200">
          <a:solidFill>
            <a:srgbClr val="000000"/>
          </a:solidFill>
          <a:latin typeface="Century Gothic"/>
          <a:ea typeface="+mn-ea"/>
          <a:cs typeface="Century Gothic"/>
        </a:defRPr>
      </a:lvl1pPr>
      <a:lvl2pPr marL="452438" indent="-169863" algn="l" rtl="0" eaLnBrk="0" fontAlgn="base" hangingPunct="0">
        <a:lnSpc>
          <a:spcPct val="95000"/>
        </a:lnSpc>
        <a:spcBef>
          <a:spcPct val="45000"/>
        </a:spcBef>
        <a:spcAft>
          <a:spcPct val="0"/>
        </a:spcAft>
        <a:buClr>
          <a:srgbClr val="D67E52"/>
        </a:buClr>
        <a:buSzPct val="75000"/>
        <a:buFont typeface="Wingdings" pitchFamily="2" charset="2"/>
        <a:buChar char="u"/>
        <a:defRPr lang="en-US" sz="1100">
          <a:solidFill>
            <a:srgbClr val="000000"/>
          </a:solidFill>
          <a:latin typeface="Century Gothic"/>
          <a:ea typeface="+mn-ea"/>
          <a:cs typeface="Century Gothic"/>
        </a:defRPr>
      </a:lvl2pPr>
      <a:lvl3pPr marL="739775" indent="-173038" algn="l" rtl="0" eaLnBrk="0" fontAlgn="base" hangingPunct="0">
        <a:lnSpc>
          <a:spcPct val="95000"/>
        </a:lnSpc>
        <a:spcBef>
          <a:spcPct val="45000"/>
        </a:spcBef>
        <a:spcAft>
          <a:spcPct val="0"/>
        </a:spcAft>
        <a:buClr>
          <a:srgbClr val="6A9BBC"/>
        </a:buClr>
        <a:buSzPct val="125000"/>
        <a:buFont typeface="Webdings" pitchFamily="18" charset="2"/>
        <a:buChar char="4"/>
        <a:defRPr lang="en-US" sz="1100">
          <a:solidFill>
            <a:srgbClr val="000000"/>
          </a:solidFill>
          <a:latin typeface="Century Gothic"/>
          <a:ea typeface="+mn-ea"/>
          <a:cs typeface="Century Gothic"/>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p:nvSpPr>
        <p:spPr bwMode="hidden">
          <a:xfrm>
            <a:off x="96838" y="6583363"/>
            <a:ext cx="8967787" cy="219075"/>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206" name="Rectangle 182"/>
          <p:cNvSpPr>
            <a:spLocks noChangeArrowheads="1"/>
          </p:cNvSpPr>
          <p:nvPr/>
        </p:nvSpPr>
        <p:spPr bwMode="auto">
          <a:xfrm>
            <a:off x="96838" y="6583363"/>
            <a:ext cx="682625" cy="219075"/>
          </a:xfrm>
          <a:prstGeom prst="rect">
            <a:avLst/>
          </a:prstGeom>
          <a:solidFill>
            <a:srgbClr val="9AC09D"/>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191" name="Rectangle 167"/>
          <p:cNvSpPr>
            <a:spLocks noChangeArrowheads="1"/>
          </p:cNvSpPr>
          <p:nvPr/>
        </p:nvSpPr>
        <p:spPr bwMode="invGray">
          <a:xfrm>
            <a:off x="96838" y="66675"/>
            <a:ext cx="8967787" cy="630238"/>
          </a:xfrm>
          <a:prstGeom prst="rect">
            <a:avLst/>
          </a:prstGeom>
          <a:solidFill>
            <a:schemeClr val="folHlink"/>
          </a:solidFill>
          <a:ln w="12700" algn="ctr">
            <a:noFill/>
            <a:miter lim="800000"/>
            <a:headEnd/>
            <a:tailEnd/>
          </a:ln>
          <a:effectLst/>
        </p:spPr>
        <p:txBody>
          <a:bodyPr wrap="none" anchor="ctr"/>
          <a:lstStyle/>
          <a:p>
            <a:pPr algn="ctr" fontAlgn="base">
              <a:spcBef>
                <a:spcPct val="0"/>
              </a:spcBef>
              <a:spcAft>
                <a:spcPct val="0"/>
              </a:spcAft>
              <a:defRPr/>
            </a:pPr>
            <a:endParaRPr lang="en-US" sz="1400" dirty="0">
              <a:solidFill>
                <a:srgbClr val="000000"/>
              </a:solidFill>
              <a:latin typeface="Arial" charset="0"/>
            </a:endParaRPr>
          </a:p>
        </p:txBody>
      </p:sp>
      <p:sp>
        <p:nvSpPr>
          <p:cNvPr id="2053" name="Rectangle 2"/>
          <p:cNvSpPr>
            <a:spLocks noGrp="1" noChangeArrowheads="1"/>
          </p:cNvSpPr>
          <p:nvPr>
            <p:ph type="title"/>
          </p:nvPr>
        </p:nvSpPr>
        <p:spPr bwMode="auto">
          <a:xfrm>
            <a:off x="884238" y="138113"/>
            <a:ext cx="8070850" cy="476250"/>
          </a:xfrm>
          <a:prstGeom prst="rect">
            <a:avLst/>
          </a:prstGeom>
          <a:noFill/>
          <a:ln w="12700" algn="ctr">
            <a:noFill/>
            <a:miter lim="800000"/>
            <a:headEnd/>
            <a:tailEnd/>
          </a:ln>
        </p:spPr>
        <p:txBody>
          <a:bodyPr vert="horz" wrap="square" lIns="45720" tIns="44450" rIns="0" bIns="44450" numCol="1" anchor="ctr" anchorCtr="0" compatLnSpc="1">
            <a:prstTxWarp prst="textNoShape">
              <a:avLst/>
            </a:prstTxWarp>
          </a:bodyPr>
          <a:lstStyle/>
          <a:p>
            <a:pPr lvl="0"/>
            <a:r>
              <a:rPr lang="en-US" smtClean="0"/>
              <a:t>Click here</a:t>
            </a:r>
          </a:p>
        </p:txBody>
      </p:sp>
      <p:sp>
        <p:nvSpPr>
          <p:cNvPr id="1110" name="Text Box 86"/>
          <p:cNvSpPr txBox="1">
            <a:spLocks noChangeArrowheads="1"/>
          </p:cNvSpPr>
          <p:nvPr/>
        </p:nvSpPr>
        <p:spPr bwMode="auto">
          <a:xfrm>
            <a:off x="252413" y="6564313"/>
            <a:ext cx="339725" cy="244475"/>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fld id="{BC0018E4-0033-4466-9FD2-5A1FC494D28B}" type="slidenum">
              <a:rPr lang="en-US" sz="1000">
                <a:solidFill>
                  <a:srgbClr val="000000"/>
                </a:solidFill>
                <a:latin typeface="Arial" charset="0"/>
              </a:rPr>
              <a:pPr algn="r" fontAlgn="base">
                <a:spcBef>
                  <a:spcPct val="0"/>
                </a:spcBef>
                <a:spcAft>
                  <a:spcPct val="0"/>
                </a:spcAft>
                <a:defRPr/>
              </a:pPr>
              <a:t>‹#›</a:t>
            </a:fld>
            <a:endParaRPr lang="en-US" sz="1000" dirty="0">
              <a:solidFill>
                <a:srgbClr val="000000"/>
              </a:solidFill>
              <a:latin typeface="Arial" charset="0"/>
            </a:endParaRPr>
          </a:p>
        </p:txBody>
      </p:sp>
      <p:sp>
        <p:nvSpPr>
          <p:cNvPr id="2055" name="Rectangle 149"/>
          <p:cNvSpPr>
            <a:spLocks noGrp="1" noChangeArrowheads="1"/>
          </p:cNvSpPr>
          <p:nvPr>
            <p:ph type="body" idx="1"/>
          </p:nvPr>
        </p:nvSpPr>
        <p:spPr bwMode="auto">
          <a:xfrm>
            <a:off x="941388" y="1636713"/>
            <a:ext cx="7453312" cy="4405312"/>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 name="Group 121"/>
          <p:cNvGrpSpPr>
            <a:grpSpLocks/>
          </p:cNvGrpSpPr>
          <p:nvPr/>
        </p:nvGrpSpPr>
        <p:grpSpPr bwMode="auto">
          <a:xfrm>
            <a:off x="7286625" y="6164263"/>
            <a:ext cx="1711325" cy="3873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9" name="Freeform 125"/>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0" name="Freeform 126"/>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1" name="Freeform 127"/>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2" name="Freeform 128"/>
            <p:cNvSpPr>
              <a:spLocks noEditPoints="1"/>
            </p:cNvSpPr>
            <p:nvPr/>
          </p:nvSpPr>
          <p:spPr bwMode="black">
            <a:xfrm>
              <a:off x="1185" y="3958"/>
              <a:ext cx="64"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3" name="Freeform 129"/>
            <p:cNvSpPr>
              <a:spLocks/>
            </p:cNvSpPr>
            <p:nvPr/>
          </p:nvSpPr>
          <p:spPr bwMode="black">
            <a:xfrm>
              <a:off x="1247"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4" name="Freeform 130"/>
            <p:cNvSpPr>
              <a:spLocks/>
            </p:cNvSpPr>
            <p:nvPr/>
          </p:nvSpPr>
          <p:spPr bwMode="black">
            <a:xfrm>
              <a:off x="1303" y="3937"/>
              <a:ext cx="45" cy="90"/>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5" name="Freeform 131"/>
            <p:cNvSpPr>
              <a:spLocks/>
            </p:cNvSpPr>
            <p:nvPr/>
          </p:nvSpPr>
          <p:spPr bwMode="black">
            <a:xfrm>
              <a:off x="1347" y="3927"/>
              <a:ext cx="77"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6" name="Freeform 132"/>
            <p:cNvSpPr>
              <a:spLocks noEditPoints="1"/>
            </p:cNvSpPr>
            <p:nvPr/>
          </p:nvSpPr>
          <p:spPr bwMode="black">
            <a:xfrm>
              <a:off x="1426" y="3957"/>
              <a:ext cx="54"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7" name="Freeform 133"/>
            <p:cNvSpPr>
              <a:spLocks/>
            </p:cNvSpPr>
            <p:nvPr/>
          </p:nvSpPr>
          <p:spPr bwMode="black">
            <a:xfrm>
              <a:off x="1485"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8" name="Freeform 134"/>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9" name="Freeform 135"/>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0" name="Freeform 136"/>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1" name="Freeform 137"/>
            <p:cNvSpPr>
              <a:spLocks/>
            </p:cNvSpPr>
            <p:nvPr/>
          </p:nvSpPr>
          <p:spPr bwMode="black">
            <a:xfrm>
              <a:off x="1894" y="3937"/>
              <a:ext cx="44" cy="90"/>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2" name="Freeform 138"/>
            <p:cNvSpPr>
              <a:spLocks noEditPoints="1"/>
            </p:cNvSpPr>
            <p:nvPr/>
          </p:nvSpPr>
          <p:spPr bwMode="black">
            <a:xfrm>
              <a:off x="1633" y="3927"/>
              <a:ext cx="131"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pic>
        <p:nvPicPr>
          <p:cNvPr id="2058" name="Picture 203"/>
          <p:cNvPicPr>
            <a:picLocks noChangeAspect="1" noChangeArrowheads="1"/>
          </p:cNvPicPr>
          <p:nvPr userDrawn="1"/>
        </p:nvPicPr>
        <p:blipFill>
          <a:blip r:embed="rId7"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fade/>
  </p:transition>
  <p:timing>
    <p:tnLst>
      <p:par>
        <p:cTn id="1" dur="indefinite" restart="never" nodeType="tmRoot"/>
      </p:par>
    </p:tnLst>
  </p:timing>
  <p:txStyles>
    <p:titleStyle>
      <a:lvl1pPr algn="l" rtl="0" eaLnBrk="0" fontAlgn="base" hangingPunct="0">
        <a:lnSpc>
          <a:spcPct val="95000"/>
        </a:lnSpc>
        <a:spcBef>
          <a:spcPct val="0"/>
        </a:spcBef>
        <a:spcAft>
          <a:spcPct val="0"/>
        </a:spcAft>
        <a:tabLst>
          <a:tab pos="3544888" algn="r"/>
        </a:tabLst>
        <a:defRPr sz="2100" b="1">
          <a:solidFill>
            <a:srgbClr val="FFFFFF"/>
          </a:solidFill>
          <a:latin typeface="+mj-lt"/>
          <a:ea typeface="+mj-ea"/>
          <a:cs typeface="+mj-cs"/>
        </a:defRPr>
      </a:lvl1pPr>
      <a:lvl2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2pPr>
      <a:lvl3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3pPr>
      <a:lvl4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4pPr>
      <a:lvl5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5pPr>
      <a:lvl6pPr marL="4572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6pPr>
      <a:lvl7pPr marL="9144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7pPr>
      <a:lvl8pPr marL="13716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8pPr>
      <a:lvl9pPr marL="18288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9pPr>
    </p:titleStyle>
    <p:bodyStyle>
      <a:lvl1pPr marL="168275" indent="-168275" algn="l" rtl="0" eaLnBrk="0" fontAlgn="base" hangingPunct="0">
        <a:lnSpc>
          <a:spcPct val="95000"/>
        </a:lnSpc>
        <a:spcBef>
          <a:spcPct val="45000"/>
        </a:spcBef>
        <a:spcAft>
          <a:spcPct val="0"/>
        </a:spcAft>
        <a:buClr>
          <a:srgbClr val="007A60"/>
        </a:buClr>
        <a:buSzPct val="70000"/>
        <a:buFont typeface="Wingdings" pitchFamily="2" charset="2"/>
        <a:buChar char="n"/>
        <a:defRPr lang="en-US" sz="1200">
          <a:solidFill>
            <a:srgbClr val="000000"/>
          </a:solidFill>
          <a:latin typeface="Century Gothic"/>
          <a:ea typeface="+mn-ea"/>
          <a:cs typeface="Century Gothic"/>
        </a:defRPr>
      </a:lvl1pPr>
      <a:lvl2pPr marL="452438" indent="-169863" algn="l" rtl="0" eaLnBrk="0" fontAlgn="base" hangingPunct="0">
        <a:lnSpc>
          <a:spcPct val="95000"/>
        </a:lnSpc>
        <a:spcBef>
          <a:spcPct val="45000"/>
        </a:spcBef>
        <a:spcAft>
          <a:spcPct val="0"/>
        </a:spcAft>
        <a:buClr>
          <a:srgbClr val="D67E52"/>
        </a:buClr>
        <a:buSzPct val="75000"/>
        <a:buFont typeface="Wingdings" pitchFamily="2" charset="2"/>
        <a:buChar char="u"/>
        <a:defRPr lang="en-US" sz="1100">
          <a:solidFill>
            <a:srgbClr val="000000"/>
          </a:solidFill>
          <a:latin typeface="Century Gothic"/>
          <a:ea typeface="+mn-ea"/>
          <a:cs typeface="Century Gothic"/>
        </a:defRPr>
      </a:lvl2pPr>
      <a:lvl3pPr marL="739775" indent="-173038" algn="l" rtl="0" eaLnBrk="0" fontAlgn="base" hangingPunct="0">
        <a:lnSpc>
          <a:spcPct val="95000"/>
        </a:lnSpc>
        <a:spcBef>
          <a:spcPct val="45000"/>
        </a:spcBef>
        <a:spcAft>
          <a:spcPct val="0"/>
        </a:spcAft>
        <a:buClr>
          <a:srgbClr val="6A9BBC"/>
        </a:buClr>
        <a:buSzPct val="125000"/>
        <a:buFont typeface="Webdings" pitchFamily="18" charset="2"/>
        <a:buChar char="4"/>
        <a:defRPr lang="en-US" sz="1100">
          <a:solidFill>
            <a:srgbClr val="000000"/>
          </a:solidFill>
          <a:latin typeface="Century Gothic"/>
          <a:ea typeface="+mn-ea"/>
          <a:cs typeface="Century Gothic"/>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p:nvSpPr>
        <p:spPr bwMode="hidden">
          <a:xfrm>
            <a:off x="96838" y="6583363"/>
            <a:ext cx="8967787" cy="219075"/>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206" name="Rectangle 182"/>
          <p:cNvSpPr>
            <a:spLocks noChangeArrowheads="1"/>
          </p:cNvSpPr>
          <p:nvPr/>
        </p:nvSpPr>
        <p:spPr bwMode="auto">
          <a:xfrm>
            <a:off x="96838" y="6583363"/>
            <a:ext cx="682625" cy="219075"/>
          </a:xfrm>
          <a:prstGeom prst="rect">
            <a:avLst/>
          </a:prstGeom>
          <a:solidFill>
            <a:srgbClr val="9AC09D"/>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191" name="Rectangle 167"/>
          <p:cNvSpPr>
            <a:spLocks noChangeArrowheads="1"/>
          </p:cNvSpPr>
          <p:nvPr/>
        </p:nvSpPr>
        <p:spPr bwMode="invGray">
          <a:xfrm>
            <a:off x="96838" y="66675"/>
            <a:ext cx="8967787" cy="630238"/>
          </a:xfrm>
          <a:prstGeom prst="rect">
            <a:avLst/>
          </a:prstGeom>
          <a:solidFill>
            <a:schemeClr val="folHlink"/>
          </a:solidFill>
          <a:ln w="12700" algn="ctr">
            <a:noFill/>
            <a:miter lim="800000"/>
            <a:headEnd/>
            <a:tailEnd/>
          </a:ln>
          <a:effectLst/>
        </p:spPr>
        <p:txBody>
          <a:bodyPr wrap="none" anchor="ctr"/>
          <a:lstStyle/>
          <a:p>
            <a:pPr algn="ctr" fontAlgn="base">
              <a:spcBef>
                <a:spcPct val="0"/>
              </a:spcBef>
              <a:spcAft>
                <a:spcPct val="0"/>
              </a:spcAft>
              <a:defRPr/>
            </a:pPr>
            <a:endParaRPr lang="en-US" sz="1400" dirty="0">
              <a:solidFill>
                <a:srgbClr val="000000"/>
              </a:solidFill>
              <a:latin typeface="Arial" charset="0"/>
            </a:endParaRPr>
          </a:p>
        </p:txBody>
      </p:sp>
      <p:sp>
        <p:nvSpPr>
          <p:cNvPr id="2053" name="Rectangle 2"/>
          <p:cNvSpPr>
            <a:spLocks noGrp="1" noChangeArrowheads="1"/>
          </p:cNvSpPr>
          <p:nvPr>
            <p:ph type="title"/>
          </p:nvPr>
        </p:nvSpPr>
        <p:spPr bwMode="auto">
          <a:xfrm>
            <a:off x="884238" y="138113"/>
            <a:ext cx="8070850" cy="476250"/>
          </a:xfrm>
          <a:prstGeom prst="rect">
            <a:avLst/>
          </a:prstGeom>
          <a:noFill/>
          <a:ln w="12700" algn="ctr">
            <a:noFill/>
            <a:miter lim="800000"/>
            <a:headEnd/>
            <a:tailEnd/>
          </a:ln>
        </p:spPr>
        <p:txBody>
          <a:bodyPr vert="horz" wrap="square" lIns="45720" tIns="44450" rIns="0" bIns="44450" numCol="1" anchor="ctr" anchorCtr="0" compatLnSpc="1">
            <a:prstTxWarp prst="textNoShape">
              <a:avLst/>
            </a:prstTxWarp>
          </a:bodyPr>
          <a:lstStyle/>
          <a:p>
            <a:pPr lvl="0"/>
            <a:r>
              <a:rPr lang="en-US" dirty="0" smtClean="0"/>
              <a:t>Click here</a:t>
            </a:r>
          </a:p>
        </p:txBody>
      </p:sp>
      <p:sp>
        <p:nvSpPr>
          <p:cNvPr id="1110" name="Text Box 86"/>
          <p:cNvSpPr txBox="1">
            <a:spLocks noChangeArrowheads="1"/>
          </p:cNvSpPr>
          <p:nvPr/>
        </p:nvSpPr>
        <p:spPr bwMode="auto">
          <a:xfrm>
            <a:off x="252413" y="6564313"/>
            <a:ext cx="339725" cy="244475"/>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fld id="{BC0018E4-0033-4466-9FD2-5A1FC494D28B}" type="slidenum">
              <a:rPr lang="en-US" sz="1000">
                <a:solidFill>
                  <a:srgbClr val="000000"/>
                </a:solidFill>
                <a:latin typeface="Arial" charset="0"/>
              </a:rPr>
              <a:pPr algn="r" fontAlgn="base">
                <a:spcBef>
                  <a:spcPct val="0"/>
                </a:spcBef>
                <a:spcAft>
                  <a:spcPct val="0"/>
                </a:spcAft>
                <a:defRPr/>
              </a:pPr>
              <a:t>‹#›</a:t>
            </a:fld>
            <a:endParaRPr lang="en-US" sz="1000" dirty="0">
              <a:solidFill>
                <a:srgbClr val="000000"/>
              </a:solidFill>
              <a:latin typeface="Arial" charset="0"/>
            </a:endParaRPr>
          </a:p>
        </p:txBody>
      </p:sp>
      <p:sp>
        <p:nvSpPr>
          <p:cNvPr id="2055" name="Rectangle 149"/>
          <p:cNvSpPr>
            <a:spLocks noGrp="1" noChangeArrowheads="1"/>
          </p:cNvSpPr>
          <p:nvPr>
            <p:ph type="body" idx="1"/>
          </p:nvPr>
        </p:nvSpPr>
        <p:spPr bwMode="auto">
          <a:xfrm>
            <a:off x="941388" y="1636713"/>
            <a:ext cx="7453312" cy="4405312"/>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 name="Group 121"/>
          <p:cNvGrpSpPr>
            <a:grpSpLocks/>
          </p:cNvGrpSpPr>
          <p:nvPr/>
        </p:nvGrpSpPr>
        <p:grpSpPr bwMode="auto">
          <a:xfrm>
            <a:off x="7286625" y="6164263"/>
            <a:ext cx="1711325" cy="3873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9" name="Freeform 125"/>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0" name="Freeform 126"/>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1" name="Freeform 127"/>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2" name="Freeform 128"/>
            <p:cNvSpPr>
              <a:spLocks noEditPoints="1"/>
            </p:cNvSpPr>
            <p:nvPr/>
          </p:nvSpPr>
          <p:spPr bwMode="black">
            <a:xfrm>
              <a:off x="1185" y="3958"/>
              <a:ext cx="64"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3" name="Freeform 129"/>
            <p:cNvSpPr>
              <a:spLocks/>
            </p:cNvSpPr>
            <p:nvPr/>
          </p:nvSpPr>
          <p:spPr bwMode="black">
            <a:xfrm>
              <a:off x="1247"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4" name="Freeform 130"/>
            <p:cNvSpPr>
              <a:spLocks/>
            </p:cNvSpPr>
            <p:nvPr/>
          </p:nvSpPr>
          <p:spPr bwMode="black">
            <a:xfrm>
              <a:off x="1303" y="3937"/>
              <a:ext cx="45" cy="90"/>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5" name="Freeform 131"/>
            <p:cNvSpPr>
              <a:spLocks/>
            </p:cNvSpPr>
            <p:nvPr/>
          </p:nvSpPr>
          <p:spPr bwMode="black">
            <a:xfrm>
              <a:off x="1347" y="3927"/>
              <a:ext cx="77"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6" name="Freeform 132"/>
            <p:cNvSpPr>
              <a:spLocks noEditPoints="1"/>
            </p:cNvSpPr>
            <p:nvPr/>
          </p:nvSpPr>
          <p:spPr bwMode="black">
            <a:xfrm>
              <a:off x="1426" y="3957"/>
              <a:ext cx="54"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7" name="Freeform 133"/>
            <p:cNvSpPr>
              <a:spLocks/>
            </p:cNvSpPr>
            <p:nvPr/>
          </p:nvSpPr>
          <p:spPr bwMode="black">
            <a:xfrm>
              <a:off x="1485"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8" name="Freeform 134"/>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9" name="Freeform 135"/>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0" name="Freeform 136"/>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1" name="Freeform 137"/>
            <p:cNvSpPr>
              <a:spLocks/>
            </p:cNvSpPr>
            <p:nvPr/>
          </p:nvSpPr>
          <p:spPr bwMode="black">
            <a:xfrm>
              <a:off x="1894" y="3937"/>
              <a:ext cx="44" cy="90"/>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2" name="Freeform 138"/>
            <p:cNvSpPr>
              <a:spLocks noEditPoints="1"/>
            </p:cNvSpPr>
            <p:nvPr/>
          </p:nvSpPr>
          <p:spPr bwMode="black">
            <a:xfrm>
              <a:off x="1633" y="3927"/>
              <a:ext cx="131"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pic>
        <p:nvPicPr>
          <p:cNvPr id="2058" name="Picture 203"/>
          <p:cNvPicPr>
            <a:picLocks noChangeAspect="1" noChangeArrowheads="1"/>
          </p:cNvPicPr>
          <p:nvPr userDrawn="1"/>
        </p:nvPicPr>
        <p:blipFill>
          <a:blip r:embed="rId7"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fade/>
  </p:transition>
  <p:timing>
    <p:tnLst>
      <p:par>
        <p:cTn id="1" dur="indefinite" restart="never" nodeType="tmRoot"/>
      </p:par>
    </p:tnLst>
  </p:timing>
  <p:txStyles>
    <p:titleStyle>
      <a:lvl1pPr algn="l" rtl="0" eaLnBrk="0" fontAlgn="base" hangingPunct="0">
        <a:lnSpc>
          <a:spcPct val="95000"/>
        </a:lnSpc>
        <a:spcBef>
          <a:spcPct val="0"/>
        </a:spcBef>
        <a:spcAft>
          <a:spcPct val="0"/>
        </a:spcAft>
        <a:tabLst>
          <a:tab pos="3544888" algn="r"/>
        </a:tabLst>
        <a:defRPr sz="2400" b="1">
          <a:solidFill>
            <a:srgbClr val="FFFFFF"/>
          </a:solidFill>
          <a:latin typeface="+mj-lt"/>
          <a:ea typeface="+mj-ea"/>
          <a:cs typeface="+mj-cs"/>
        </a:defRPr>
      </a:lvl1pPr>
      <a:lvl2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2pPr>
      <a:lvl3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3pPr>
      <a:lvl4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4pPr>
      <a:lvl5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5pPr>
      <a:lvl6pPr marL="4572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6pPr>
      <a:lvl7pPr marL="9144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7pPr>
      <a:lvl8pPr marL="13716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8pPr>
      <a:lvl9pPr marL="18288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9pPr>
    </p:titleStyle>
    <p:bodyStyle>
      <a:lvl1pPr marL="168275" indent="-168275" algn="l" rtl="0" eaLnBrk="0" fontAlgn="base" hangingPunct="0">
        <a:lnSpc>
          <a:spcPct val="95000"/>
        </a:lnSpc>
        <a:spcBef>
          <a:spcPct val="45000"/>
        </a:spcBef>
        <a:spcAft>
          <a:spcPct val="0"/>
        </a:spcAft>
        <a:buClr>
          <a:srgbClr val="007A60"/>
        </a:buClr>
        <a:buSzPct val="70000"/>
        <a:buFont typeface="Wingdings" pitchFamily="2" charset="2"/>
        <a:buChar char="n"/>
        <a:defRPr lang="en-US" sz="1200">
          <a:solidFill>
            <a:srgbClr val="000000"/>
          </a:solidFill>
          <a:latin typeface="Century Gothic"/>
          <a:ea typeface="+mn-ea"/>
          <a:cs typeface="Century Gothic"/>
        </a:defRPr>
      </a:lvl1pPr>
      <a:lvl2pPr marL="452438" indent="-169863" algn="l" rtl="0" eaLnBrk="0" fontAlgn="base" hangingPunct="0">
        <a:lnSpc>
          <a:spcPct val="95000"/>
        </a:lnSpc>
        <a:spcBef>
          <a:spcPct val="45000"/>
        </a:spcBef>
        <a:spcAft>
          <a:spcPct val="0"/>
        </a:spcAft>
        <a:buClr>
          <a:srgbClr val="D67E52"/>
        </a:buClr>
        <a:buSzPct val="75000"/>
        <a:buFont typeface="Wingdings" pitchFamily="2" charset="2"/>
        <a:buChar char="u"/>
        <a:defRPr lang="en-US" sz="1100">
          <a:solidFill>
            <a:srgbClr val="000000"/>
          </a:solidFill>
          <a:latin typeface="Century Gothic"/>
          <a:ea typeface="+mn-ea"/>
          <a:cs typeface="Century Gothic"/>
        </a:defRPr>
      </a:lvl2pPr>
      <a:lvl3pPr marL="739775" indent="-173038" algn="l" rtl="0" eaLnBrk="0" fontAlgn="base" hangingPunct="0">
        <a:lnSpc>
          <a:spcPct val="95000"/>
        </a:lnSpc>
        <a:spcBef>
          <a:spcPct val="45000"/>
        </a:spcBef>
        <a:spcAft>
          <a:spcPct val="0"/>
        </a:spcAft>
        <a:buClr>
          <a:srgbClr val="6A9BBC"/>
        </a:buClr>
        <a:buSzPct val="125000"/>
        <a:buFont typeface="Webdings" pitchFamily="18" charset="2"/>
        <a:buChar char="4"/>
        <a:defRPr lang="en-US" sz="1100">
          <a:solidFill>
            <a:srgbClr val="000000"/>
          </a:solidFill>
          <a:latin typeface="Century Gothic"/>
          <a:ea typeface="+mn-ea"/>
          <a:cs typeface="Century Gothic"/>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p:nvSpPr>
        <p:spPr bwMode="hidden">
          <a:xfrm>
            <a:off x="96838" y="6583363"/>
            <a:ext cx="8967787" cy="219075"/>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206" name="Rectangle 182"/>
          <p:cNvSpPr>
            <a:spLocks noChangeArrowheads="1"/>
          </p:cNvSpPr>
          <p:nvPr/>
        </p:nvSpPr>
        <p:spPr bwMode="auto">
          <a:xfrm>
            <a:off x="96838" y="6583363"/>
            <a:ext cx="682625" cy="219075"/>
          </a:xfrm>
          <a:prstGeom prst="rect">
            <a:avLst/>
          </a:prstGeom>
          <a:solidFill>
            <a:srgbClr val="9AC09D"/>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191" name="Rectangle 167"/>
          <p:cNvSpPr>
            <a:spLocks noChangeArrowheads="1"/>
          </p:cNvSpPr>
          <p:nvPr/>
        </p:nvSpPr>
        <p:spPr bwMode="invGray">
          <a:xfrm>
            <a:off x="96838" y="66675"/>
            <a:ext cx="8967787" cy="630238"/>
          </a:xfrm>
          <a:prstGeom prst="rect">
            <a:avLst/>
          </a:prstGeom>
          <a:solidFill>
            <a:schemeClr val="folHlink"/>
          </a:solidFill>
          <a:ln w="12700" algn="ctr">
            <a:noFill/>
            <a:miter lim="800000"/>
            <a:headEnd/>
            <a:tailEnd/>
          </a:ln>
          <a:effectLst/>
        </p:spPr>
        <p:txBody>
          <a:bodyPr wrap="none" anchor="ctr"/>
          <a:lstStyle/>
          <a:p>
            <a:pPr algn="ctr" fontAlgn="base">
              <a:spcBef>
                <a:spcPct val="0"/>
              </a:spcBef>
              <a:spcAft>
                <a:spcPct val="0"/>
              </a:spcAft>
              <a:defRPr/>
            </a:pPr>
            <a:endParaRPr lang="en-US" sz="1400" dirty="0">
              <a:solidFill>
                <a:srgbClr val="000000"/>
              </a:solidFill>
              <a:latin typeface="Arial" charset="0"/>
            </a:endParaRPr>
          </a:p>
        </p:txBody>
      </p:sp>
      <p:sp>
        <p:nvSpPr>
          <p:cNvPr id="2053" name="Rectangle 2"/>
          <p:cNvSpPr>
            <a:spLocks noGrp="1" noChangeArrowheads="1"/>
          </p:cNvSpPr>
          <p:nvPr>
            <p:ph type="title"/>
          </p:nvPr>
        </p:nvSpPr>
        <p:spPr bwMode="auto">
          <a:xfrm>
            <a:off x="884238" y="138113"/>
            <a:ext cx="8070850" cy="476250"/>
          </a:xfrm>
          <a:prstGeom prst="rect">
            <a:avLst/>
          </a:prstGeom>
          <a:noFill/>
          <a:ln w="12700" algn="ctr">
            <a:noFill/>
            <a:miter lim="800000"/>
            <a:headEnd/>
            <a:tailEnd/>
          </a:ln>
        </p:spPr>
        <p:txBody>
          <a:bodyPr vert="horz" wrap="square" lIns="45720" tIns="44450" rIns="0" bIns="44450" numCol="1" anchor="ctr" anchorCtr="0" compatLnSpc="1">
            <a:prstTxWarp prst="textNoShape">
              <a:avLst/>
            </a:prstTxWarp>
          </a:bodyPr>
          <a:lstStyle/>
          <a:p>
            <a:pPr lvl="0"/>
            <a:r>
              <a:rPr lang="en-US" dirty="0" smtClean="0"/>
              <a:t>Click here</a:t>
            </a:r>
          </a:p>
        </p:txBody>
      </p:sp>
      <p:sp>
        <p:nvSpPr>
          <p:cNvPr id="1110" name="Text Box 86"/>
          <p:cNvSpPr txBox="1">
            <a:spLocks noChangeArrowheads="1"/>
          </p:cNvSpPr>
          <p:nvPr/>
        </p:nvSpPr>
        <p:spPr bwMode="auto">
          <a:xfrm>
            <a:off x="252413" y="6564313"/>
            <a:ext cx="339725" cy="244475"/>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fld id="{BC0018E4-0033-4466-9FD2-5A1FC494D28B}" type="slidenum">
              <a:rPr lang="en-US" sz="1000">
                <a:solidFill>
                  <a:srgbClr val="000000"/>
                </a:solidFill>
                <a:latin typeface="Arial" charset="0"/>
              </a:rPr>
              <a:pPr algn="r" fontAlgn="base">
                <a:spcBef>
                  <a:spcPct val="0"/>
                </a:spcBef>
                <a:spcAft>
                  <a:spcPct val="0"/>
                </a:spcAft>
                <a:defRPr/>
              </a:pPr>
              <a:t>‹#›</a:t>
            </a:fld>
            <a:endParaRPr lang="en-US" sz="1000" dirty="0">
              <a:solidFill>
                <a:srgbClr val="000000"/>
              </a:solidFill>
              <a:latin typeface="Arial" charset="0"/>
            </a:endParaRPr>
          </a:p>
        </p:txBody>
      </p:sp>
      <p:sp>
        <p:nvSpPr>
          <p:cNvPr id="2055" name="Rectangle 149"/>
          <p:cNvSpPr>
            <a:spLocks noGrp="1" noChangeArrowheads="1"/>
          </p:cNvSpPr>
          <p:nvPr>
            <p:ph type="body" idx="1"/>
          </p:nvPr>
        </p:nvSpPr>
        <p:spPr bwMode="auto">
          <a:xfrm>
            <a:off x="941388" y="1636713"/>
            <a:ext cx="7453312" cy="4405312"/>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 name="Group 121"/>
          <p:cNvGrpSpPr>
            <a:grpSpLocks/>
          </p:cNvGrpSpPr>
          <p:nvPr/>
        </p:nvGrpSpPr>
        <p:grpSpPr bwMode="auto">
          <a:xfrm>
            <a:off x="7286625" y="6164263"/>
            <a:ext cx="1711325" cy="3873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9" name="Freeform 125"/>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0" name="Freeform 126"/>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1" name="Freeform 127"/>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2" name="Freeform 128"/>
            <p:cNvSpPr>
              <a:spLocks noEditPoints="1"/>
            </p:cNvSpPr>
            <p:nvPr/>
          </p:nvSpPr>
          <p:spPr bwMode="black">
            <a:xfrm>
              <a:off x="1185" y="3958"/>
              <a:ext cx="64"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3" name="Freeform 129"/>
            <p:cNvSpPr>
              <a:spLocks/>
            </p:cNvSpPr>
            <p:nvPr/>
          </p:nvSpPr>
          <p:spPr bwMode="black">
            <a:xfrm>
              <a:off x="1247"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4" name="Freeform 130"/>
            <p:cNvSpPr>
              <a:spLocks/>
            </p:cNvSpPr>
            <p:nvPr/>
          </p:nvSpPr>
          <p:spPr bwMode="black">
            <a:xfrm>
              <a:off x="1303" y="3937"/>
              <a:ext cx="45" cy="90"/>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5" name="Freeform 131"/>
            <p:cNvSpPr>
              <a:spLocks/>
            </p:cNvSpPr>
            <p:nvPr/>
          </p:nvSpPr>
          <p:spPr bwMode="black">
            <a:xfrm>
              <a:off x="1347" y="3927"/>
              <a:ext cx="77"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6" name="Freeform 132"/>
            <p:cNvSpPr>
              <a:spLocks noEditPoints="1"/>
            </p:cNvSpPr>
            <p:nvPr/>
          </p:nvSpPr>
          <p:spPr bwMode="black">
            <a:xfrm>
              <a:off x="1426" y="3957"/>
              <a:ext cx="54"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7" name="Freeform 133"/>
            <p:cNvSpPr>
              <a:spLocks/>
            </p:cNvSpPr>
            <p:nvPr/>
          </p:nvSpPr>
          <p:spPr bwMode="black">
            <a:xfrm>
              <a:off x="1485"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8" name="Freeform 134"/>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9" name="Freeform 135"/>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0" name="Freeform 136"/>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1" name="Freeform 137"/>
            <p:cNvSpPr>
              <a:spLocks/>
            </p:cNvSpPr>
            <p:nvPr/>
          </p:nvSpPr>
          <p:spPr bwMode="black">
            <a:xfrm>
              <a:off x="1894" y="3937"/>
              <a:ext cx="44" cy="90"/>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2" name="Freeform 138"/>
            <p:cNvSpPr>
              <a:spLocks noEditPoints="1"/>
            </p:cNvSpPr>
            <p:nvPr/>
          </p:nvSpPr>
          <p:spPr bwMode="black">
            <a:xfrm>
              <a:off x="1633" y="3927"/>
              <a:ext cx="131"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pic>
        <p:nvPicPr>
          <p:cNvPr id="2058" name="Picture 203"/>
          <p:cNvPicPr>
            <a:picLocks noChangeAspect="1" noChangeArrowheads="1"/>
          </p:cNvPicPr>
          <p:nvPr userDrawn="1"/>
        </p:nvPicPr>
        <p:blipFill>
          <a:blip r:embed="rId7"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ransition>
    <p:fade/>
  </p:transition>
  <p:timing>
    <p:tnLst>
      <p:par>
        <p:cTn id="1" dur="indefinite" restart="never" nodeType="tmRoot"/>
      </p:par>
    </p:tnLst>
  </p:timing>
  <p:txStyles>
    <p:titleStyle>
      <a:lvl1pPr algn="l" rtl="0" eaLnBrk="0" fontAlgn="base" hangingPunct="0">
        <a:lnSpc>
          <a:spcPct val="95000"/>
        </a:lnSpc>
        <a:spcBef>
          <a:spcPct val="0"/>
        </a:spcBef>
        <a:spcAft>
          <a:spcPct val="0"/>
        </a:spcAft>
        <a:tabLst>
          <a:tab pos="3544888" algn="r"/>
        </a:tabLst>
        <a:defRPr sz="2400" b="1">
          <a:solidFill>
            <a:srgbClr val="FFFFFF"/>
          </a:solidFill>
          <a:latin typeface="+mj-lt"/>
          <a:ea typeface="+mj-ea"/>
          <a:cs typeface="+mj-cs"/>
        </a:defRPr>
      </a:lvl1pPr>
      <a:lvl2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2pPr>
      <a:lvl3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3pPr>
      <a:lvl4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4pPr>
      <a:lvl5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5pPr>
      <a:lvl6pPr marL="4572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6pPr>
      <a:lvl7pPr marL="9144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7pPr>
      <a:lvl8pPr marL="13716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8pPr>
      <a:lvl9pPr marL="18288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9pPr>
    </p:titleStyle>
    <p:bodyStyle>
      <a:lvl1pPr marL="168275" indent="-168275" algn="l" rtl="0" eaLnBrk="0" fontAlgn="base" hangingPunct="0">
        <a:lnSpc>
          <a:spcPct val="95000"/>
        </a:lnSpc>
        <a:spcBef>
          <a:spcPct val="45000"/>
        </a:spcBef>
        <a:spcAft>
          <a:spcPct val="0"/>
        </a:spcAft>
        <a:buClr>
          <a:srgbClr val="007A60"/>
        </a:buClr>
        <a:buSzPct val="70000"/>
        <a:buFont typeface="Wingdings" pitchFamily="2" charset="2"/>
        <a:buChar char="n"/>
        <a:defRPr lang="en-US" sz="1200">
          <a:solidFill>
            <a:srgbClr val="000000"/>
          </a:solidFill>
          <a:latin typeface="Century Gothic"/>
          <a:ea typeface="+mn-ea"/>
          <a:cs typeface="Century Gothic"/>
        </a:defRPr>
      </a:lvl1pPr>
      <a:lvl2pPr marL="452438" indent="-169863" algn="l" rtl="0" eaLnBrk="0" fontAlgn="base" hangingPunct="0">
        <a:lnSpc>
          <a:spcPct val="95000"/>
        </a:lnSpc>
        <a:spcBef>
          <a:spcPct val="45000"/>
        </a:spcBef>
        <a:spcAft>
          <a:spcPct val="0"/>
        </a:spcAft>
        <a:buClr>
          <a:srgbClr val="D67E52"/>
        </a:buClr>
        <a:buSzPct val="75000"/>
        <a:buFont typeface="Wingdings" pitchFamily="2" charset="2"/>
        <a:buChar char="u"/>
        <a:defRPr lang="en-US" sz="1100">
          <a:solidFill>
            <a:srgbClr val="000000"/>
          </a:solidFill>
          <a:latin typeface="Century Gothic"/>
          <a:ea typeface="+mn-ea"/>
          <a:cs typeface="Century Gothic"/>
        </a:defRPr>
      </a:lvl2pPr>
      <a:lvl3pPr marL="739775" indent="-173038" algn="l" rtl="0" eaLnBrk="0" fontAlgn="base" hangingPunct="0">
        <a:lnSpc>
          <a:spcPct val="95000"/>
        </a:lnSpc>
        <a:spcBef>
          <a:spcPct val="45000"/>
        </a:spcBef>
        <a:spcAft>
          <a:spcPct val="0"/>
        </a:spcAft>
        <a:buClr>
          <a:srgbClr val="6A9BBC"/>
        </a:buClr>
        <a:buSzPct val="125000"/>
        <a:buFont typeface="Webdings" pitchFamily="18" charset="2"/>
        <a:buChar char="4"/>
        <a:defRPr lang="en-US" sz="1100">
          <a:solidFill>
            <a:srgbClr val="000000"/>
          </a:solidFill>
          <a:latin typeface="Century Gothic"/>
          <a:ea typeface="+mn-ea"/>
          <a:cs typeface="Century Gothic"/>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p:nvSpPr>
        <p:spPr bwMode="hidden">
          <a:xfrm>
            <a:off x="1" y="6553201"/>
            <a:ext cx="9144000" cy="304800"/>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206" name="Rectangle 182"/>
          <p:cNvSpPr>
            <a:spLocks noChangeArrowheads="1"/>
          </p:cNvSpPr>
          <p:nvPr/>
        </p:nvSpPr>
        <p:spPr bwMode="auto">
          <a:xfrm>
            <a:off x="96838" y="6583363"/>
            <a:ext cx="682625" cy="219075"/>
          </a:xfrm>
          <a:prstGeom prst="rect">
            <a:avLst/>
          </a:prstGeom>
          <a:solidFill>
            <a:srgbClr val="9AC09D"/>
          </a:solidFill>
          <a:ln w="12700"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sp>
        <p:nvSpPr>
          <p:cNvPr id="1191" name="Rectangle 167"/>
          <p:cNvSpPr>
            <a:spLocks noChangeArrowheads="1"/>
          </p:cNvSpPr>
          <p:nvPr/>
        </p:nvSpPr>
        <p:spPr bwMode="invGray">
          <a:xfrm>
            <a:off x="96838" y="66675"/>
            <a:ext cx="8967787" cy="630238"/>
          </a:xfrm>
          <a:prstGeom prst="rect">
            <a:avLst/>
          </a:prstGeom>
          <a:solidFill>
            <a:schemeClr val="folHlink"/>
          </a:solidFill>
          <a:ln w="12700" algn="ctr">
            <a:noFill/>
            <a:miter lim="800000"/>
            <a:headEnd/>
            <a:tailEnd/>
          </a:ln>
          <a:effectLst/>
        </p:spPr>
        <p:txBody>
          <a:bodyPr wrap="none" anchor="ctr"/>
          <a:lstStyle/>
          <a:p>
            <a:pPr algn="ctr" fontAlgn="base">
              <a:spcBef>
                <a:spcPct val="0"/>
              </a:spcBef>
              <a:spcAft>
                <a:spcPct val="0"/>
              </a:spcAft>
              <a:defRPr/>
            </a:pPr>
            <a:endParaRPr lang="en-US" sz="1400" dirty="0">
              <a:solidFill>
                <a:srgbClr val="000000"/>
              </a:solidFill>
              <a:latin typeface="Arial" charset="0"/>
            </a:endParaRPr>
          </a:p>
        </p:txBody>
      </p:sp>
      <p:sp>
        <p:nvSpPr>
          <p:cNvPr id="2053" name="Rectangle 2"/>
          <p:cNvSpPr>
            <a:spLocks noGrp="1" noChangeArrowheads="1"/>
          </p:cNvSpPr>
          <p:nvPr>
            <p:ph type="title"/>
          </p:nvPr>
        </p:nvSpPr>
        <p:spPr bwMode="auto">
          <a:xfrm>
            <a:off x="884238" y="138113"/>
            <a:ext cx="8070850" cy="476250"/>
          </a:xfrm>
          <a:prstGeom prst="rect">
            <a:avLst/>
          </a:prstGeom>
          <a:noFill/>
          <a:ln w="12700" algn="ctr">
            <a:noFill/>
            <a:miter lim="800000"/>
            <a:headEnd/>
            <a:tailEnd/>
          </a:ln>
        </p:spPr>
        <p:txBody>
          <a:bodyPr vert="horz" wrap="square" lIns="45720" tIns="44450" rIns="0" bIns="44450" numCol="1" anchor="ctr" anchorCtr="0" compatLnSpc="1">
            <a:prstTxWarp prst="textNoShape">
              <a:avLst/>
            </a:prstTxWarp>
          </a:bodyPr>
          <a:lstStyle/>
          <a:p>
            <a:pPr lvl="0"/>
            <a:r>
              <a:rPr lang="en-US" dirty="0" smtClean="0"/>
              <a:t>Click here</a:t>
            </a:r>
          </a:p>
        </p:txBody>
      </p:sp>
      <p:sp>
        <p:nvSpPr>
          <p:cNvPr id="1110" name="Text Box 86"/>
          <p:cNvSpPr txBox="1">
            <a:spLocks noChangeArrowheads="1"/>
          </p:cNvSpPr>
          <p:nvPr/>
        </p:nvSpPr>
        <p:spPr bwMode="auto">
          <a:xfrm>
            <a:off x="252413" y="6564313"/>
            <a:ext cx="339725" cy="244475"/>
          </a:xfrm>
          <a:prstGeom prst="rect">
            <a:avLst/>
          </a:prstGeom>
          <a:noFill/>
          <a:ln w="9525">
            <a:noFill/>
            <a:miter lim="800000"/>
            <a:headEnd/>
            <a:tailEnd/>
          </a:ln>
          <a:effectLst/>
        </p:spPr>
        <p:txBody>
          <a:bodyPr wrap="none" anchor="ctr">
            <a:spAutoFit/>
          </a:bodyPr>
          <a:lstStyle/>
          <a:p>
            <a:pPr algn="r" fontAlgn="base">
              <a:spcBef>
                <a:spcPct val="0"/>
              </a:spcBef>
              <a:spcAft>
                <a:spcPct val="0"/>
              </a:spcAft>
              <a:defRPr/>
            </a:pPr>
            <a:fld id="{BC0018E4-0033-4466-9FD2-5A1FC494D28B}" type="slidenum">
              <a:rPr lang="en-US" sz="1000">
                <a:solidFill>
                  <a:srgbClr val="000000"/>
                </a:solidFill>
                <a:latin typeface="Arial" charset="0"/>
              </a:rPr>
              <a:pPr algn="r" fontAlgn="base">
                <a:spcBef>
                  <a:spcPct val="0"/>
                </a:spcBef>
                <a:spcAft>
                  <a:spcPct val="0"/>
                </a:spcAft>
                <a:defRPr/>
              </a:pPr>
              <a:t>‹#›</a:t>
            </a:fld>
            <a:endParaRPr lang="en-US" sz="1000" dirty="0">
              <a:solidFill>
                <a:srgbClr val="000000"/>
              </a:solidFill>
              <a:latin typeface="Arial" charset="0"/>
            </a:endParaRPr>
          </a:p>
        </p:txBody>
      </p:sp>
      <p:sp>
        <p:nvSpPr>
          <p:cNvPr id="2055" name="Rectangle 149"/>
          <p:cNvSpPr>
            <a:spLocks noGrp="1" noChangeArrowheads="1"/>
          </p:cNvSpPr>
          <p:nvPr>
            <p:ph type="body" idx="1"/>
          </p:nvPr>
        </p:nvSpPr>
        <p:spPr bwMode="auto">
          <a:xfrm>
            <a:off x="941388" y="1636713"/>
            <a:ext cx="7453312" cy="4405312"/>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 name="Group 121"/>
          <p:cNvGrpSpPr>
            <a:grpSpLocks/>
          </p:cNvGrpSpPr>
          <p:nvPr/>
        </p:nvGrpSpPr>
        <p:grpSpPr bwMode="auto">
          <a:xfrm>
            <a:off x="7286625" y="6164263"/>
            <a:ext cx="1711325" cy="3873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49" name="Freeform 125"/>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0" name="Freeform 126"/>
            <p:cNvSpPr>
              <a:spLocks/>
            </p:cNvSpPr>
            <p:nvPr/>
          </p:nvSpPr>
          <p:spPr bwMode="black">
            <a:xfrm>
              <a:off x="939" y="3876"/>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1" name="Freeform 127"/>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2" name="Freeform 128"/>
            <p:cNvSpPr>
              <a:spLocks noEditPoints="1"/>
            </p:cNvSpPr>
            <p:nvPr/>
          </p:nvSpPr>
          <p:spPr bwMode="black">
            <a:xfrm>
              <a:off x="1185" y="3958"/>
              <a:ext cx="64"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3" name="Freeform 129"/>
            <p:cNvSpPr>
              <a:spLocks/>
            </p:cNvSpPr>
            <p:nvPr/>
          </p:nvSpPr>
          <p:spPr bwMode="black">
            <a:xfrm>
              <a:off x="1247"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4" name="Freeform 130"/>
            <p:cNvSpPr>
              <a:spLocks/>
            </p:cNvSpPr>
            <p:nvPr/>
          </p:nvSpPr>
          <p:spPr bwMode="black">
            <a:xfrm>
              <a:off x="1303" y="3937"/>
              <a:ext cx="45" cy="90"/>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5" name="Freeform 131"/>
            <p:cNvSpPr>
              <a:spLocks/>
            </p:cNvSpPr>
            <p:nvPr/>
          </p:nvSpPr>
          <p:spPr bwMode="black">
            <a:xfrm>
              <a:off x="1347" y="3927"/>
              <a:ext cx="77"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6" name="Freeform 132"/>
            <p:cNvSpPr>
              <a:spLocks noEditPoints="1"/>
            </p:cNvSpPr>
            <p:nvPr/>
          </p:nvSpPr>
          <p:spPr bwMode="black">
            <a:xfrm>
              <a:off x="1426" y="3957"/>
              <a:ext cx="54"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7" name="Freeform 133"/>
            <p:cNvSpPr>
              <a:spLocks/>
            </p:cNvSpPr>
            <p:nvPr/>
          </p:nvSpPr>
          <p:spPr bwMode="black">
            <a:xfrm>
              <a:off x="1485"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8" name="Freeform 134"/>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59" name="Freeform 135"/>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0" name="Freeform 136"/>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1" name="Freeform 137"/>
            <p:cNvSpPr>
              <a:spLocks/>
            </p:cNvSpPr>
            <p:nvPr/>
          </p:nvSpPr>
          <p:spPr bwMode="black">
            <a:xfrm>
              <a:off x="1894" y="3937"/>
              <a:ext cx="44" cy="90"/>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sp>
          <p:nvSpPr>
            <p:cNvPr id="1162" name="Freeform 138"/>
            <p:cNvSpPr>
              <a:spLocks noEditPoints="1"/>
            </p:cNvSpPr>
            <p:nvPr/>
          </p:nvSpPr>
          <p:spPr bwMode="black">
            <a:xfrm>
              <a:off x="1633" y="3927"/>
              <a:ext cx="131"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fontAlgn="base">
                <a:spcBef>
                  <a:spcPct val="0"/>
                </a:spcBef>
                <a:spcAft>
                  <a:spcPct val="0"/>
                </a:spcAft>
                <a:defRPr/>
              </a:pPr>
              <a:endParaRPr lang="en-US" sz="1400" dirty="0">
                <a:solidFill>
                  <a:srgbClr val="000000"/>
                </a:solidFill>
                <a:latin typeface="Arial" charset="0"/>
              </a:endParaRPr>
            </a:p>
          </p:txBody>
        </p:sp>
      </p:grpSp>
      <p:pic>
        <p:nvPicPr>
          <p:cNvPr id="2058" name="Picture 203"/>
          <p:cNvPicPr>
            <a:picLocks noChangeAspect="1" noChangeArrowheads="1"/>
          </p:cNvPicPr>
          <p:nvPr/>
        </p:nvPicPr>
        <p:blipFill>
          <a:blip r:embed="rId7"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ransition>
    <p:fade/>
  </p:transition>
  <p:timing>
    <p:tnLst>
      <p:par>
        <p:cTn id="1" dur="indefinite" restart="never" nodeType="tmRoot"/>
      </p:par>
    </p:tnLst>
  </p:timing>
  <p:txStyles>
    <p:titleStyle>
      <a:lvl1pPr algn="l" rtl="0" eaLnBrk="0" fontAlgn="base" hangingPunct="0">
        <a:lnSpc>
          <a:spcPct val="95000"/>
        </a:lnSpc>
        <a:spcBef>
          <a:spcPct val="0"/>
        </a:spcBef>
        <a:spcAft>
          <a:spcPct val="0"/>
        </a:spcAft>
        <a:tabLst>
          <a:tab pos="3544888" algn="r"/>
        </a:tabLst>
        <a:defRPr sz="2400" b="1">
          <a:solidFill>
            <a:srgbClr val="FFFFFF"/>
          </a:solidFill>
          <a:latin typeface="+mj-lt"/>
          <a:ea typeface="+mj-ea"/>
          <a:cs typeface="+mj-cs"/>
        </a:defRPr>
      </a:lvl1pPr>
      <a:lvl2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2pPr>
      <a:lvl3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3pPr>
      <a:lvl4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4pPr>
      <a:lvl5pPr algn="l" rtl="0" eaLnBrk="0" fontAlgn="base" hangingPunct="0">
        <a:lnSpc>
          <a:spcPct val="95000"/>
        </a:lnSpc>
        <a:spcBef>
          <a:spcPct val="0"/>
        </a:spcBef>
        <a:spcAft>
          <a:spcPct val="0"/>
        </a:spcAft>
        <a:tabLst>
          <a:tab pos="3544888" algn="r"/>
        </a:tabLst>
        <a:defRPr sz="2100" b="1">
          <a:solidFill>
            <a:srgbClr val="FFFFFF"/>
          </a:solidFill>
          <a:latin typeface="Century Gothic" pitchFamily="34" charset="0"/>
          <a:cs typeface="Arial" charset="0"/>
        </a:defRPr>
      </a:lvl5pPr>
      <a:lvl6pPr marL="4572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6pPr>
      <a:lvl7pPr marL="9144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7pPr>
      <a:lvl8pPr marL="13716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8pPr>
      <a:lvl9pPr marL="1828800" algn="l" rtl="0" eaLnBrk="0" fontAlgn="base" hangingPunct="0">
        <a:lnSpc>
          <a:spcPct val="80000"/>
        </a:lnSpc>
        <a:spcBef>
          <a:spcPct val="0"/>
        </a:spcBef>
        <a:spcAft>
          <a:spcPct val="0"/>
        </a:spcAft>
        <a:tabLst>
          <a:tab pos="3544888" algn="r"/>
        </a:tabLst>
        <a:defRPr sz="2100" b="1">
          <a:solidFill>
            <a:srgbClr val="FFFFFF"/>
          </a:solidFill>
          <a:latin typeface="Century Gothic" pitchFamily="34" charset="0"/>
          <a:cs typeface="Arial" charset="0"/>
        </a:defRPr>
      </a:lvl9pPr>
    </p:titleStyle>
    <p:bodyStyle>
      <a:lvl1pPr marL="168275" indent="-168275" algn="l" rtl="0" eaLnBrk="0" fontAlgn="base" hangingPunct="0">
        <a:lnSpc>
          <a:spcPct val="95000"/>
        </a:lnSpc>
        <a:spcBef>
          <a:spcPct val="45000"/>
        </a:spcBef>
        <a:spcAft>
          <a:spcPct val="0"/>
        </a:spcAft>
        <a:buClr>
          <a:srgbClr val="007A60"/>
        </a:buClr>
        <a:buSzPct val="70000"/>
        <a:buFont typeface="Wingdings" pitchFamily="2" charset="2"/>
        <a:buChar char="n"/>
        <a:defRPr lang="en-US" sz="1200">
          <a:solidFill>
            <a:srgbClr val="000000"/>
          </a:solidFill>
          <a:latin typeface="Century Gothic"/>
          <a:ea typeface="+mn-ea"/>
          <a:cs typeface="Century Gothic"/>
        </a:defRPr>
      </a:lvl1pPr>
      <a:lvl2pPr marL="452438" indent="-169863" algn="l" rtl="0" eaLnBrk="0" fontAlgn="base" hangingPunct="0">
        <a:lnSpc>
          <a:spcPct val="95000"/>
        </a:lnSpc>
        <a:spcBef>
          <a:spcPct val="45000"/>
        </a:spcBef>
        <a:spcAft>
          <a:spcPct val="0"/>
        </a:spcAft>
        <a:buClr>
          <a:srgbClr val="D67E52"/>
        </a:buClr>
        <a:buSzPct val="75000"/>
        <a:buFont typeface="Wingdings" pitchFamily="2" charset="2"/>
        <a:buChar char="u"/>
        <a:defRPr lang="en-US" sz="1100">
          <a:solidFill>
            <a:srgbClr val="000000"/>
          </a:solidFill>
          <a:latin typeface="Century Gothic"/>
          <a:ea typeface="+mn-ea"/>
          <a:cs typeface="Century Gothic"/>
        </a:defRPr>
      </a:lvl2pPr>
      <a:lvl3pPr marL="739775" indent="-173038" algn="l" rtl="0" eaLnBrk="0" fontAlgn="base" hangingPunct="0">
        <a:lnSpc>
          <a:spcPct val="95000"/>
        </a:lnSpc>
        <a:spcBef>
          <a:spcPct val="45000"/>
        </a:spcBef>
        <a:spcAft>
          <a:spcPct val="0"/>
        </a:spcAft>
        <a:buClr>
          <a:srgbClr val="6A9BBC"/>
        </a:buClr>
        <a:buSzPct val="125000"/>
        <a:buFont typeface="Webdings" pitchFamily="18" charset="2"/>
        <a:buChar char="4"/>
        <a:defRPr lang="en-US" sz="1100">
          <a:solidFill>
            <a:srgbClr val="000000"/>
          </a:solidFill>
          <a:latin typeface="Century Gothic"/>
          <a:ea typeface="+mn-ea"/>
          <a:cs typeface="Century Gothic"/>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5/10/2012</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83"/>
          <p:cNvSpPr>
            <a:spLocks noChangeArrowheads="1"/>
          </p:cNvSpPr>
          <p:nvPr userDrawn="1"/>
        </p:nvSpPr>
        <p:spPr bwMode="hidden">
          <a:xfrm>
            <a:off x="1" y="6553201"/>
            <a:ext cx="9144000" cy="304800"/>
          </a:xfrm>
          <a:prstGeom prst="rect">
            <a:avLst/>
          </a:prstGeom>
          <a:solidFill>
            <a:srgbClr val="F1E3BD"/>
          </a:solidFill>
          <a:ln w="9525" algn="ctr">
            <a:noFill/>
            <a:miter lim="800000"/>
            <a:headEnd/>
            <a:tailEnd/>
          </a:ln>
          <a:effectLst/>
        </p:spPr>
        <p:txBody>
          <a:bodyPr wrap="none" anchor="ctr"/>
          <a:lstStyle/>
          <a:p>
            <a:pPr fontAlgn="base">
              <a:spcBef>
                <a:spcPct val="0"/>
              </a:spcBef>
              <a:spcAft>
                <a:spcPct val="0"/>
              </a:spcAft>
              <a:defRPr/>
            </a:pPr>
            <a:endParaRPr lang="en-US" sz="1400" dirty="0">
              <a:solidFill>
                <a:srgbClr val="000000"/>
              </a:solidFill>
              <a:latin typeface="Arial" charset="0"/>
            </a:endParaRPr>
          </a:p>
        </p:txBody>
      </p:sp>
      <p:pic>
        <p:nvPicPr>
          <p:cNvPr id="12" name="Picture 203"/>
          <p:cNvPicPr>
            <a:picLocks noChangeAspect="1" noChangeArrowheads="1"/>
          </p:cNvPicPr>
          <p:nvPr userDrawn="1"/>
        </p:nvPicPr>
        <p:blipFill>
          <a:blip r:embed="rId14" cstate="print">
            <a:lum bright="12000"/>
          </a:blip>
          <a:srcRect l="10063" t="6898" b="8154"/>
          <a:stretch>
            <a:fillRect/>
          </a:stretch>
        </p:blipFill>
        <p:spPr bwMode="auto">
          <a:xfrm>
            <a:off x="95250" y="68263"/>
            <a:ext cx="687388" cy="6254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2.xml"/><Relationship Id="rId1" Type="http://schemas.openxmlformats.org/officeDocument/2006/relationships/tags" Target="../tags/tag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slideLayout" Target="../slideLayouts/slideLayout3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32.xml"/><Relationship Id="rId6" Type="http://schemas.openxmlformats.org/officeDocument/2006/relationships/image" Target="../media/image37.jpeg"/><Relationship Id="rId5" Type="http://schemas.openxmlformats.org/officeDocument/2006/relationships/image" Target="../media/image36.wmf"/><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2.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32.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32.xml"/><Relationship Id="rId5" Type="http://schemas.openxmlformats.org/officeDocument/2006/relationships/image" Target="../media/image13.jpeg"/><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32.xml"/><Relationship Id="rId5" Type="http://schemas.openxmlformats.org/officeDocument/2006/relationships/image" Target="../media/image20.wmf"/><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3.jpeg"/><Relationship Id="rId2" Type="http://schemas.openxmlformats.org/officeDocument/2006/relationships/image" Target="../media/image11.wmf"/><Relationship Id="rId1" Type="http://schemas.openxmlformats.org/officeDocument/2006/relationships/slideLayout" Target="../slideLayouts/slideLayout3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1.wmf"/><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446088" y="5294313"/>
            <a:ext cx="2574925" cy="436562"/>
          </a:xfrm>
          <a:prstGeom prst="rect">
            <a:avLst/>
          </a:prstGeom>
          <a:noFill/>
          <a:ln w="12700">
            <a:noFill/>
            <a:miter lim="800000"/>
            <a:headEnd/>
            <a:tailEnd/>
          </a:ln>
        </p:spPr>
        <p:txBody>
          <a:bodyPr lIns="0" tIns="44450" rIns="88900" bIns="44450"/>
          <a:lstStyle/>
          <a:p>
            <a:pPr eaLnBrk="0" fontAlgn="base" hangingPunct="0">
              <a:lnSpc>
                <a:spcPct val="105000"/>
              </a:lnSpc>
              <a:spcBef>
                <a:spcPct val="5000"/>
              </a:spcBef>
              <a:spcAft>
                <a:spcPct val="0"/>
              </a:spcAft>
              <a:tabLst>
                <a:tab pos="3544888" algn="r"/>
              </a:tabLst>
            </a:pPr>
            <a:r>
              <a:rPr lang="en-US" altLang="en-US" sz="1100" dirty="0" smtClean="0">
                <a:solidFill>
                  <a:srgbClr val="000000"/>
                </a:solidFill>
                <a:latin typeface="Century Gothic" pitchFamily="34" charset="0"/>
              </a:rPr>
              <a:t/>
            </a:r>
            <a:br>
              <a:rPr lang="en-US" altLang="en-US" sz="1100" dirty="0" smtClean="0">
                <a:solidFill>
                  <a:srgbClr val="000000"/>
                </a:solidFill>
                <a:latin typeface="Century Gothic" pitchFamily="34" charset="0"/>
              </a:rPr>
            </a:br>
            <a:endParaRPr lang="en-US" altLang="en-US" sz="1100" dirty="0" smtClean="0">
              <a:solidFill>
                <a:srgbClr val="000000"/>
              </a:solidFill>
              <a:latin typeface="Century Gothic" pitchFamily="34" charset="0"/>
            </a:endParaRPr>
          </a:p>
        </p:txBody>
      </p:sp>
      <p:sp>
        <p:nvSpPr>
          <p:cNvPr id="10243" name="Rectangle 16"/>
          <p:cNvSpPr>
            <a:spLocks noChangeArrowheads="1"/>
          </p:cNvSpPr>
          <p:nvPr/>
        </p:nvSpPr>
        <p:spPr bwMode="auto">
          <a:xfrm>
            <a:off x="381000" y="4800600"/>
            <a:ext cx="7073900" cy="914400"/>
          </a:xfrm>
          <a:prstGeom prst="rect">
            <a:avLst/>
          </a:prstGeom>
          <a:noFill/>
          <a:ln w="12700">
            <a:noFill/>
            <a:miter lim="800000"/>
            <a:headEnd/>
            <a:tailEnd/>
          </a:ln>
        </p:spPr>
        <p:txBody>
          <a:bodyPr lIns="0" tIns="44450" rIns="88900" bIns="44450"/>
          <a:lstStyle/>
          <a:p>
            <a:pPr eaLnBrk="0" fontAlgn="base" hangingPunct="0">
              <a:lnSpc>
                <a:spcPct val="105000"/>
              </a:lnSpc>
              <a:spcBef>
                <a:spcPct val="5000"/>
              </a:spcBef>
              <a:spcAft>
                <a:spcPct val="0"/>
              </a:spcAft>
              <a:tabLst>
                <a:tab pos="3544888" algn="r"/>
              </a:tabLst>
            </a:pPr>
            <a:endParaRPr lang="en-US" altLang="en-US" sz="1300" dirty="0" smtClean="0">
              <a:solidFill>
                <a:srgbClr val="000000"/>
              </a:solidFill>
              <a:latin typeface="Century Gothic" pitchFamily="34" charset="0"/>
            </a:endParaRPr>
          </a:p>
        </p:txBody>
      </p:sp>
      <p:sp>
        <p:nvSpPr>
          <p:cNvPr id="10244" name="Rectangle 17"/>
          <p:cNvSpPr>
            <a:spLocks noChangeArrowheads="1"/>
          </p:cNvSpPr>
          <p:nvPr/>
        </p:nvSpPr>
        <p:spPr bwMode="auto">
          <a:xfrm>
            <a:off x="3571875" y="5294313"/>
            <a:ext cx="2574925" cy="436562"/>
          </a:xfrm>
          <a:prstGeom prst="rect">
            <a:avLst/>
          </a:prstGeom>
          <a:noFill/>
          <a:ln w="12700">
            <a:noFill/>
            <a:miter lim="800000"/>
            <a:headEnd/>
            <a:tailEnd/>
          </a:ln>
        </p:spPr>
        <p:txBody>
          <a:bodyPr lIns="0" tIns="44450" rIns="88900" bIns="44450"/>
          <a:lstStyle/>
          <a:p>
            <a:pPr eaLnBrk="0" fontAlgn="base" hangingPunct="0">
              <a:lnSpc>
                <a:spcPct val="105000"/>
              </a:lnSpc>
              <a:spcBef>
                <a:spcPct val="5000"/>
              </a:spcBef>
              <a:spcAft>
                <a:spcPct val="0"/>
              </a:spcAft>
              <a:tabLst>
                <a:tab pos="3544888" algn="r"/>
              </a:tabLst>
            </a:pPr>
            <a:endParaRPr lang="en-US" altLang="en-US" sz="1100" dirty="0" smtClean="0">
              <a:solidFill>
                <a:srgbClr val="000000"/>
              </a:solidFill>
              <a:latin typeface="Century Gothic" pitchFamily="34" charset="0"/>
            </a:endParaRPr>
          </a:p>
        </p:txBody>
      </p:sp>
      <p:sp>
        <p:nvSpPr>
          <p:cNvPr id="10245" name="Rectangle 25"/>
          <p:cNvSpPr>
            <a:spLocks noChangeArrowheads="1"/>
          </p:cNvSpPr>
          <p:nvPr/>
        </p:nvSpPr>
        <p:spPr bwMode="auto">
          <a:xfrm>
            <a:off x="269875" y="241300"/>
            <a:ext cx="7831138" cy="268288"/>
          </a:xfrm>
          <a:prstGeom prst="rect">
            <a:avLst/>
          </a:prstGeom>
          <a:noFill/>
          <a:ln w="12700" algn="ctr">
            <a:noFill/>
            <a:miter lim="800000"/>
            <a:headEnd/>
            <a:tailEnd/>
          </a:ln>
        </p:spPr>
        <p:txBody>
          <a:bodyPr lIns="0" tIns="44450" rIns="88900" bIns="44450" anchor="ctr"/>
          <a:lstStyle/>
          <a:p>
            <a:pPr eaLnBrk="0" fontAlgn="base" hangingPunct="0">
              <a:lnSpc>
                <a:spcPct val="90000"/>
              </a:lnSpc>
              <a:spcBef>
                <a:spcPct val="5000"/>
              </a:spcBef>
              <a:spcAft>
                <a:spcPct val="0"/>
              </a:spcAft>
              <a:tabLst>
                <a:tab pos="3544888" algn="r"/>
              </a:tabLst>
            </a:pPr>
            <a:endParaRPr lang="en-US" altLang="en-US" sz="1400" b="1" dirty="0" smtClean="0">
              <a:solidFill>
                <a:srgbClr val="ACCCAE"/>
              </a:solidFill>
              <a:latin typeface="Century Gothic" pitchFamily="34" charset="0"/>
            </a:endParaRPr>
          </a:p>
        </p:txBody>
      </p:sp>
      <p:sp>
        <p:nvSpPr>
          <p:cNvPr id="10246" name="Rectangle 30"/>
          <p:cNvSpPr>
            <a:spLocks noChangeArrowheads="1"/>
          </p:cNvSpPr>
          <p:nvPr/>
        </p:nvSpPr>
        <p:spPr bwMode="auto">
          <a:xfrm>
            <a:off x="1752600" y="990600"/>
            <a:ext cx="5486400" cy="1238250"/>
          </a:xfrm>
          <a:prstGeom prst="rect">
            <a:avLst/>
          </a:prstGeom>
          <a:noFill/>
          <a:ln w="12700">
            <a:noFill/>
            <a:miter lim="800000"/>
            <a:headEnd/>
            <a:tailEnd/>
          </a:ln>
        </p:spPr>
        <p:txBody>
          <a:bodyPr lIns="0" tIns="44450" rIns="88900" bIns="44450" anchor="b"/>
          <a:lstStyle/>
          <a:p>
            <a:pPr algn="ctr" eaLnBrk="0" fontAlgn="base" hangingPunct="0">
              <a:lnSpc>
                <a:spcPct val="90000"/>
              </a:lnSpc>
              <a:spcBef>
                <a:spcPct val="5000"/>
              </a:spcBef>
              <a:spcAft>
                <a:spcPct val="0"/>
              </a:spcAft>
              <a:tabLst>
                <a:tab pos="3544888" algn="r"/>
              </a:tabLst>
            </a:pPr>
            <a:r>
              <a:rPr lang="en-US" altLang="en-US" sz="3200" b="1" dirty="0" smtClean="0">
                <a:solidFill>
                  <a:srgbClr val="47679B"/>
                </a:solidFill>
                <a:latin typeface="Bookman Old Style" pitchFamily="18" charset="0"/>
              </a:rPr>
              <a:t>A Brief History of Work</a:t>
            </a:r>
          </a:p>
          <a:p>
            <a:pPr algn="ctr" eaLnBrk="0" fontAlgn="base" hangingPunct="0">
              <a:lnSpc>
                <a:spcPct val="90000"/>
              </a:lnSpc>
              <a:spcBef>
                <a:spcPct val="5000"/>
              </a:spcBef>
              <a:spcAft>
                <a:spcPct val="0"/>
              </a:spcAft>
              <a:tabLst>
                <a:tab pos="3544888" algn="r"/>
              </a:tabLst>
            </a:pPr>
            <a:r>
              <a:rPr lang="en-US" altLang="en-US" sz="1600" b="1" dirty="0" smtClean="0">
                <a:solidFill>
                  <a:srgbClr val="47679B"/>
                </a:solidFill>
                <a:latin typeface="Bookman Old Style" pitchFamily="18" charset="0"/>
              </a:rPr>
              <a:t>and why employee engagement is a challenge</a:t>
            </a:r>
          </a:p>
          <a:p>
            <a:pPr algn="ctr" eaLnBrk="0" fontAlgn="base" hangingPunct="0">
              <a:lnSpc>
                <a:spcPct val="90000"/>
              </a:lnSpc>
              <a:spcBef>
                <a:spcPct val="5000"/>
              </a:spcBef>
              <a:spcAft>
                <a:spcPct val="0"/>
              </a:spcAft>
              <a:tabLst>
                <a:tab pos="3544888" algn="r"/>
              </a:tabLst>
            </a:pPr>
            <a:endParaRPr lang="en-US" altLang="en-US" sz="2800" b="1" dirty="0" smtClean="0">
              <a:solidFill>
                <a:srgbClr val="3B5CA7"/>
              </a:solidFill>
              <a:latin typeface="Bookman Old Style" pitchFamily="18" charset="0"/>
            </a:endParaRPr>
          </a:p>
        </p:txBody>
      </p:sp>
      <p:sp>
        <p:nvSpPr>
          <p:cNvPr id="10247" name="Rectangle 31"/>
          <p:cNvSpPr>
            <a:spLocks noChangeArrowheads="1"/>
          </p:cNvSpPr>
          <p:nvPr/>
        </p:nvSpPr>
        <p:spPr bwMode="auto">
          <a:xfrm>
            <a:off x="2590800" y="3048000"/>
            <a:ext cx="6324600" cy="914400"/>
          </a:xfrm>
          <a:prstGeom prst="rect">
            <a:avLst/>
          </a:prstGeom>
          <a:noFill/>
          <a:ln w="12700">
            <a:noFill/>
            <a:miter lim="800000"/>
            <a:headEnd/>
            <a:tailEnd/>
          </a:ln>
        </p:spPr>
        <p:txBody>
          <a:bodyPr lIns="0" tIns="44450" rIns="88900" bIns="44450"/>
          <a:lstStyle/>
          <a:p>
            <a:pPr eaLnBrk="0" fontAlgn="base" hangingPunct="0">
              <a:lnSpc>
                <a:spcPct val="95000"/>
              </a:lnSpc>
              <a:spcBef>
                <a:spcPct val="5000"/>
              </a:spcBef>
              <a:spcAft>
                <a:spcPct val="0"/>
              </a:spcAft>
              <a:tabLst>
                <a:tab pos="3544888" algn="r"/>
              </a:tabLst>
            </a:pPr>
            <a:r>
              <a:rPr lang="en-US" altLang="en-US" sz="2000" dirty="0" smtClean="0">
                <a:solidFill>
                  <a:srgbClr val="F9F1A9"/>
                </a:solidFill>
                <a:latin typeface="Century Gothic" pitchFamily="34" charset="0"/>
              </a:rPr>
              <a:t/>
            </a:r>
            <a:br>
              <a:rPr lang="en-US" altLang="en-US" sz="2000" dirty="0" smtClean="0">
                <a:solidFill>
                  <a:srgbClr val="F9F1A9"/>
                </a:solidFill>
                <a:latin typeface="Century Gothic" pitchFamily="34" charset="0"/>
              </a:rPr>
            </a:br>
            <a:endParaRPr lang="en-US" altLang="en-US" sz="2000" dirty="0" smtClean="0">
              <a:solidFill>
                <a:srgbClr val="F9F1A9"/>
              </a:solidFill>
              <a:latin typeface="Century Gothic" pitchFamily="34" charset="0"/>
            </a:endParaRPr>
          </a:p>
        </p:txBody>
      </p:sp>
      <p:pic>
        <p:nvPicPr>
          <p:cNvPr id="13" name="Picture 12" descr="people performance - istock_000008079673large resize.jpg 220×219 pixels.pdf"/>
          <p:cNvPicPr>
            <a:picLocks noChangeAspect="1"/>
          </p:cNvPicPr>
          <p:nvPr/>
        </p:nvPicPr>
        <p:blipFill>
          <a:blip r:embed="rId4" cstate="print"/>
          <a:stretch>
            <a:fillRect/>
          </a:stretch>
        </p:blipFill>
        <p:spPr>
          <a:xfrm>
            <a:off x="3581400" y="2438400"/>
            <a:ext cx="2209800" cy="1455234"/>
          </a:xfrm>
          <a:prstGeom prst="rect">
            <a:avLst/>
          </a:prstGeom>
          <a:solidFill>
            <a:srgbClr val="3B5CA7"/>
          </a:solidFill>
          <a:ln>
            <a:solidFill>
              <a:srgbClr val="47679B"/>
            </a:solidFill>
          </a:ln>
        </p:spPr>
      </p:pic>
      <p:sp>
        <p:nvSpPr>
          <p:cNvPr id="9" name="TextBox 8"/>
          <p:cNvSpPr txBox="1"/>
          <p:nvPr/>
        </p:nvSpPr>
        <p:spPr>
          <a:xfrm>
            <a:off x="5943600" y="4572000"/>
            <a:ext cx="2590800" cy="646331"/>
          </a:xfrm>
          <a:prstGeom prst="rect">
            <a:avLst/>
          </a:prstGeom>
          <a:noFill/>
        </p:spPr>
        <p:txBody>
          <a:bodyPr wrap="square" rtlCol="0">
            <a:spAutoFit/>
          </a:bodyPr>
          <a:lstStyle/>
          <a:p>
            <a:r>
              <a:rPr lang="en-US" dirty="0" smtClean="0">
                <a:solidFill>
                  <a:srgbClr val="47679B"/>
                </a:solidFill>
                <a:latin typeface="Bookman Old Style" pitchFamily="18" charset="0"/>
              </a:rPr>
              <a:t>By Linda </a:t>
            </a:r>
            <a:r>
              <a:rPr lang="en-US" dirty="0" err="1" smtClean="0">
                <a:solidFill>
                  <a:srgbClr val="47679B"/>
                </a:solidFill>
                <a:latin typeface="Bookman Old Style" pitchFamily="18" charset="0"/>
              </a:rPr>
              <a:t>Braasch</a:t>
            </a:r>
            <a:r>
              <a:rPr lang="en-US" dirty="0" smtClean="0">
                <a:solidFill>
                  <a:srgbClr val="47679B"/>
                </a:solidFill>
                <a:latin typeface="Bookman Old Style" pitchFamily="18" charset="0"/>
              </a:rPr>
              <a:t> 3/30/2012</a:t>
            </a:r>
            <a:endParaRPr lang="en-US" dirty="0">
              <a:solidFill>
                <a:srgbClr val="47679B"/>
              </a:solidFill>
              <a:latin typeface="Bookman Old Style" pitchFamily="18"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Employee </a:t>
            </a:r>
            <a:r>
              <a:rPr lang="en-US" dirty="0" smtClean="0"/>
              <a:t>Enrichment = Integration</a:t>
            </a:r>
            <a:endParaRPr lang="en-US" dirty="0"/>
          </a:p>
        </p:txBody>
      </p:sp>
      <p:pic>
        <p:nvPicPr>
          <p:cNvPr id="5122" name="Picture 2" descr="C:\Documents and Settings\lb64\Local Settings\Temp\Temporary Internet Files\Content.IE5\552S91T0\MC900200425[1].wmf"/>
          <p:cNvPicPr>
            <a:picLocks noChangeAspect="1" noChangeArrowheads="1"/>
          </p:cNvPicPr>
          <p:nvPr/>
        </p:nvPicPr>
        <p:blipFill>
          <a:blip r:embed="rId2" cstate="print"/>
          <a:srcRect/>
          <a:stretch>
            <a:fillRect/>
          </a:stretch>
        </p:blipFill>
        <p:spPr bwMode="auto">
          <a:xfrm>
            <a:off x="7010400" y="1676400"/>
            <a:ext cx="1600200" cy="1386569"/>
          </a:xfrm>
          <a:prstGeom prst="rect">
            <a:avLst/>
          </a:prstGeom>
          <a:noFill/>
        </p:spPr>
      </p:pic>
      <p:pic>
        <p:nvPicPr>
          <p:cNvPr id="5125" name="Picture 5" descr="C:\Documents and Settings\lb64\Local Settings\Temp\Temporary Internet Files\Content.IE5\J3YBP998\MC900290840[1].wmf"/>
          <p:cNvPicPr>
            <a:picLocks noChangeAspect="1" noChangeArrowheads="1"/>
          </p:cNvPicPr>
          <p:nvPr/>
        </p:nvPicPr>
        <p:blipFill>
          <a:blip r:embed="rId3" cstate="print"/>
          <a:srcRect/>
          <a:stretch>
            <a:fillRect/>
          </a:stretch>
        </p:blipFill>
        <p:spPr bwMode="auto">
          <a:xfrm>
            <a:off x="1295400" y="2362200"/>
            <a:ext cx="1305109" cy="1676399"/>
          </a:xfrm>
          <a:prstGeom prst="rect">
            <a:avLst/>
          </a:prstGeom>
          <a:noFill/>
        </p:spPr>
      </p:pic>
      <p:pic>
        <p:nvPicPr>
          <p:cNvPr id="5132" name="Picture 12" descr="C:\Documents and Settings\lb64\Local Settings\Temp\Temporary Internet Files\Content.IE5\GBTPX3XC\MC900363296[1].wmf"/>
          <p:cNvPicPr>
            <a:picLocks noChangeAspect="1" noChangeArrowheads="1"/>
          </p:cNvPicPr>
          <p:nvPr/>
        </p:nvPicPr>
        <p:blipFill>
          <a:blip r:embed="rId4" cstate="print"/>
          <a:srcRect/>
          <a:stretch>
            <a:fillRect/>
          </a:stretch>
        </p:blipFill>
        <p:spPr bwMode="auto">
          <a:xfrm>
            <a:off x="381000" y="3124200"/>
            <a:ext cx="814730" cy="1812341"/>
          </a:xfrm>
          <a:prstGeom prst="rect">
            <a:avLst/>
          </a:prstGeom>
          <a:noFill/>
        </p:spPr>
      </p:pic>
      <p:pic>
        <p:nvPicPr>
          <p:cNvPr id="5142" name="Picture 22" descr="C:\Documents and Settings\lb64\Local Settings\Temp\Temporary Internet Files\Content.IE5\ZVQ4S6QD\MC900304515[1].wmf"/>
          <p:cNvPicPr>
            <a:picLocks noChangeAspect="1" noChangeArrowheads="1"/>
          </p:cNvPicPr>
          <p:nvPr/>
        </p:nvPicPr>
        <p:blipFill>
          <a:blip r:embed="rId5" cstate="print"/>
          <a:srcRect/>
          <a:stretch>
            <a:fillRect/>
          </a:stretch>
        </p:blipFill>
        <p:spPr bwMode="auto">
          <a:xfrm>
            <a:off x="1066800" y="4419600"/>
            <a:ext cx="1800454" cy="1719072"/>
          </a:xfrm>
          <a:prstGeom prst="rect">
            <a:avLst/>
          </a:prstGeom>
          <a:noFill/>
        </p:spPr>
      </p:pic>
      <p:pic>
        <p:nvPicPr>
          <p:cNvPr id="5150" name="Picture 30" descr="C:\Documents and Settings\lb64\Local Settings\Temp\Temporary Internet Files\Content.IE5\GBTPX3XC\MC900231231[1].wmf"/>
          <p:cNvPicPr>
            <a:picLocks noChangeAspect="1" noChangeArrowheads="1"/>
          </p:cNvPicPr>
          <p:nvPr/>
        </p:nvPicPr>
        <p:blipFill>
          <a:blip r:embed="rId6" cstate="print"/>
          <a:srcRect/>
          <a:stretch>
            <a:fillRect/>
          </a:stretch>
        </p:blipFill>
        <p:spPr bwMode="auto">
          <a:xfrm>
            <a:off x="5410200" y="4876800"/>
            <a:ext cx="1986480" cy="1601267"/>
          </a:xfrm>
          <a:prstGeom prst="rect">
            <a:avLst/>
          </a:prstGeom>
          <a:noFill/>
        </p:spPr>
      </p:pic>
      <p:pic>
        <p:nvPicPr>
          <p:cNvPr id="5154" name="Picture 34" descr="C:\Documents and Settings\lb64\Local Settings\Temp\Temporary Internet Files\Content.IE5\J3YBP998\MC900071061[1].wmf"/>
          <p:cNvPicPr>
            <a:picLocks noChangeAspect="1" noChangeArrowheads="1"/>
          </p:cNvPicPr>
          <p:nvPr/>
        </p:nvPicPr>
        <p:blipFill>
          <a:blip r:embed="rId7" cstate="print"/>
          <a:srcRect/>
          <a:stretch>
            <a:fillRect/>
          </a:stretch>
        </p:blipFill>
        <p:spPr bwMode="auto">
          <a:xfrm>
            <a:off x="3276600" y="2590800"/>
            <a:ext cx="1709596" cy="1804657"/>
          </a:xfrm>
          <a:prstGeom prst="rect">
            <a:avLst/>
          </a:prstGeom>
          <a:noFill/>
        </p:spPr>
      </p:pic>
      <p:pic>
        <p:nvPicPr>
          <p:cNvPr id="5159" name="Picture 39" descr="C:\Program Files\Microsoft Office\MEDIA\CAGCAT10\j0299125.wmf"/>
          <p:cNvPicPr>
            <a:picLocks noChangeAspect="1" noChangeArrowheads="1"/>
          </p:cNvPicPr>
          <p:nvPr/>
        </p:nvPicPr>
        <p:blipFill>
          <a:blip r:embed="rId8" cstate="print"/>
          <a:srcRect/>
          <a:stretch>
            <a:fillRect/>
          </a:stretch>
        </p:blipFill>
        <p:spPr bwMode="auto">
          <a:xfrm>
            <a:off x="7696200" y="4800600"/>
            <a:ext cx="1100023" cy="1805026"/>
          </a:xfrm>
          <a:prstGeom prst="rect">
            <a:avLst/>
          </a:prstGeom>
          <a:noFill/>
        </p:spPr>
      </p:pic>
      <p:pic>
        <p:nvPicPr>
          <p:cNvPr id="5162" name="Picture 42" descr="C:\Documents and Settings\lb64\Local Settings\Temp\Temporary Internet Files\Content.IE5\ZVQ4S6QD\MC900412042[1].wmf"/>
          <p:cNvPicPr>
            <a:picLocks noChangeAspect="1" noChangeArrowheads="1"/>
          </p:cNvPicPr>
          <p:nvPr/>
        </p:nvPicPr>
        <p:blipFill>
          <a:blip r:embed="rId9" cstate="print"/>
          <a:srcRect/>
          <a:stretch>
            <a:fillRect/>
          </a:stretch>
        </p:blipFill>
        <p:spPr bwMode="auto">
          <a:xfrm>
            <a:off x="6324600" y="3200400"/>
            <a:ext cx="2030240" cy="1550143"/>
          </a:xfrm>
          <a:prstGeom prst="rect">
            <a:avLst/>
          </a:prstGeom>
          <a:noFill/>
        </p:spPr>
      </p:pic>
      <p:sp>
        <p:nvSpPr>
          <p:cNvPr id="14" name="TextBox 13"/>
          <p:cNvSpPr txBox="1"/>
          <p:nvPr/>
        </p:nvSpPr>
        <p:spPr>
          <a:xfrm>
            <a:off x="2362200" y="1295400"/>
            <a:ext cx="1600200" cy="369332"/>
          </a:xfrm>
          <a:prstGeom prst="rect">
            <a:avLst/>
          </a:prstGeom>
          <a:noFill/>
        </p:spPr>
        <p:txBody>
          <a:bodyPr wrap="square" rtlCol="0">
            <a:spAutoFit/>
          </a:bodyPr>
          <a:lstStyle/>
          <a:p>
            <a:r>
              <a:rPr lang="en-US" dirty="0" smtClean="0"/>
              <a:t>Professional</a:t>
            </a:r>
            <a:endParaRPr lang="en-US" dirty="0"/>
          </a:p>
        </p:txBody>
      </p:sp>
      <p:sp>
        <p:nvSpPr>
          <p:cNvPr id="15" name="TextBox 14"/>
          <p:cNvSpPr txBox="1"/>
          <p:nvPr/>
        </p:nvSpPr>
        <p:spPr>
          <a:xfrm>
            <a:off x="4648200" y="1295400"/>
            <a:ext cx="1143000" cy="369332"/>
          </a:xfrm>
          <a:prstGeom prst="rect">
            <a:avLst/>
          </a:prstGeom>
          <a:noFill/>
        </p:spPr>
        <p:txBody>
          <a:bodyPr wrap="square" rtlCol="0">
            <a:spAutoFit/>
          </a:bodyPr>
          <a:lstStyle/>
          <a:p>
            <a:r>
              <a:rPr lang="en-US" dirty="0" smtClean="0"/>
              <a:t>Personal</a:t>
            </a:r>
            <a:endParaRPr lang="en-US" dirty="0"/>
          </a:p>
        </p:txBody>
      </p:sp>
      <p:sp>
        <p:nvSpPr>
          <p:cNvPr id="16" name="TextBox 15"/>
          <p:cNvSpPr txBox="1"/>
          <p:nvPr/>
        </p:nvSpPr>
        <p:spPr>
          <a:xfrm>
            <a:off x="2286000" y="1752600"/>
            <a:ext cx="3657600" cy="369332"/>
          </a:xfrm>
          <a:prstGeom prst="rect">
            <a:avLst/>
          </a:prstGeom>
          <a:noFill/>
        </p:spPr>
        <p:txBody>
          <a:bodyPr wrap="square" rtlCol="0">
            <a:spAutoFit/>
          </a:bodyPr>
          <a:lstStyle/>
          <a:p>
            <a:r>
              <a:rPr lang="en-US" b="1" dirty="0" smtClean="0"/>
              <a:t>=</a:t>
            </a:r>
            <a:r>
              <a:rPr lang="en-US" dirty="0" smtClean="0"/>
              <a:t>  Integrated, innovative individual</a:t>
            </a:r>
            <a:endParaRPr lang="en-US" dirty="0"/>
          </a:p>
        </p:txBody>
      </p:sp>
      <p:sp>
        <p:nvSpPr>
          <p:cNvPr id="17" name="TextBox 16"/>
          <p:cNvSpPr txBox="1"/>
          <p:nvPr/>
        </p:nvSpPr>
        <p:spPr>
          <a:xfrm>
            <a:off x="4038600" y="1219200"/>
            <a:ext cx="533400" cy="461665"/>
          </a:xfrm>
          <a:prstGeom prst="rect">
            <a:avLst/>
          </a:prstGeom>
          <a:noFill/>
        </p:spPr>
        <p:txBody>
          <a:bodyPr wrap="square" rtlCol="0">
            <a:spAutoFit/>
          </a:bodyPr>
          <a:lstStyle/>
          <a:p>
            <a:r>
              <a:rPr lang="en-US" sz="2400" dirty="0" smtClean="0"/>
              <a:t>+</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Knowledge/Innovation Age</a:t>
            </a:r>
            <a:endParaRPr lang="en-US" dirty="0"/>
          </a:p>
        </p:txBody>
      </p:sp>
      <p:pic>
        <p:nvPicPr>
          <p:cNvPr id="4" name="Picture 12" descr="C:\Documents and Settings\lb64\Local Settings\Temp\Temporary Internet Files\Content.IE5\GBTPX3XC\MC900441880[1].wmf"/>
          <p:cNvPicPr>
            <a:picLocks noChangeAspect="1" noChangeArrowheads="1"/>
          </p:cNvPicPr>
          <p:nvPr/>
        </p:nvPicPr>
        <p:blipFill>
          <a:blip r:embed="rId2" cstate="print"/>
          <a:srcRect/>
          <a:stretch>
            <a:fillRect/>
          </a:stretch>
        </p:blipFill>
        <p:spPr bwMode="auto">
          <a:xfrm>
            <a:off x="4038600" y="2667000"/>
            <a:ext cx="1279525" cy="1784350"/>
          </a:xfrm>
          <a:prstGeom prst="rect">
            <a:avLst/>
          </a:prstGeom>
          <a:noFill/>
        </p:spPr>
      </p:pic>
      <p:pic>
        <p:nvPicPr>
          <p:cNvPr id="5" name="Picture 3" descr="C:\Documents and Settings\lb64\Local Settings\Temp\Temporary Internet Files\Content.IE5\552S91T0\MP900442370[1].jpg"/>
          <p:cNvPicPr>
            <a:picLocks noChangeAspect="1" noChangeArrowheads="1"/>
          </p:cNvPicPr>
          <p:nvPr/>
        </p:nvPicPr>
        <p:blipFill>
          <a:blip r:embed="rId3" cstate="print"/>
          <a:srcRect/>
          <a:stretch>
            <a:fillRect/>
          </a:stretch>
        </p:blipFill>
        <p:spPr bwMode="auto">
          <a:xfrm>
            <a:off x="6477000" y="1905000"/>
            <a:ext cx="1604920" cy="1066800"/>
          </a:xfrm>
          <a:prstGeom prst="rect">
            <a:avLst/>
          </a:prstGeom>
          <a:noFill/>
        </p:spPr>
      </p:pic>
      <p:pic>
        <p:nvPicPr>
          <p:cNvPr id="6" name="Picture 2" descr="C:\Documents and Settings\lb64\Local Settings\Temp\Temporary Internet Files\Content.IE5\J3YBP998\MC900295276[1].wmf"/>
          <p:cNvPicPr>
            <a:picLocks noChangeAspect="1" noChangeArrowheads="1"/>
          </p:cNvPicPr>
          <p:nvPr/>
        </p:nvPicPr>
        <p:blipFill>
          <a:blip r:embed="rId4" cstate="print"/>
          <a:srcRect/>
          <a:stretch>
            <a:fillRect/>
          </a:stretch>
        </p:blipFill>
        <p:spPr bwMode="auto">
          <a:xfrm>
            <a:off x="762000" y="2438400"/>
            <a:ext cx="1828800" cy="1363969"/>
          </a:xfrm>
          <a:prstGeom prst="rect">
            <a:avLst/>
          </a:prstGeom>
          <a:noFill/>
        </p:spPr>
      </p:pic>
      <p:pic>
        <p:nvPicPr>
          <p:cNvPr id="7" name="Picture 5" descr="C:\Documents and Settings\lb64\Local Settings\Temp\Temporary Internet Files\Content.IE5\GBTPX3XC\MC900287263[1].wmf"/>
          <p:cNvPicPr>
            <a:picLocks noChangeAspect="1" noChangeArrowheads="1"/>
          </p:cNvPicPr>
          <p:nvPr/>
        </p:nvPicPr>
        <p:blipFill>
          <a:blip r:embed="rId5" cstate="print"/>
          <a:srcRect/>
          <a:stretch>
            <a:fillRect/>
          </a:stretch>
        </p:blipFill>
        <p:spPr bwMode="auto">
          <a:xfrm>
            <a:off x="1828800" y="4267200"/>
            <a:ext cx="1478488" cy="1345949"/>
          </a:xfrm>
          <a:prstGeom prst="rect">
            <a:avLst/>
          </a:prstGeom>
          <a:noFill/>
        </p:spPr>
      </p:pic>
      <p:pic>
        <p:nvPicPr>
          <p:cNvPr id="11" name="Picture 15" descr="C:\Documents and Settings\lb64\Local Settings\Temp\Temporary Internet Files\Content.IE5\J3YBP998\MP900433057[1].jpg"/>
          <p:cNvPicPr>
            <a:picLocks noChangeAspect="1" noChangeArrowheads="1"/>
          </p:cNvPicPr>
          <p:nvPr/>
        </p:nvPicPr>
        <p:blipFill>
          <a:blip r:embed="rId6" cstate="print"/>
          <a:srcRect/>
          <a:stretch>
            <a:fillRect/>
          </a:stretch>
        </p:blipFill>
        <p:spPr bwMode="auto">
          <a:xfrm>
            <a:off x="6629400" y="4495800"/>
            <a:ext cx="1299925" cy="1042416"/>
          </a:xfrm>
          <a:prstGeom prst="rect">
            <a:avLst/>
          </a:prstGeom>
          <a:noFill/>
        </p:spPr>
      </p:pic>
      <p:sp>
        <p:nvSpPr>
          <p:cNvPr id="12" name="TextBox 11"/>
          <p:cNvSpPr txBox="1"/>
          <p:nvPr/>
        </p:nvSpPr>
        <p:spPr>
          <a:xfrm>
            <a:off x="6705600" y="4114800"/>
            <a:ext cx="1600200" cy="307777"/>
          </a:xfrm>
          <a:prstGeom prst="rect">
            <a:avLst/>
          </a:prstGeom>
          <a:noFill/>
        </p:spPr>
        <p:txBody>
          <a:bodyPr wrap="square" rtlCol="0">
            <a:spAutoFit/>
          </a:bodyPr>
          <a:lstStyle/>
          <a:p>
            <a:r>
              <a:rPr lang="en-US" sz="1400" dirty="0" smtClean="0"/>
              <a:t>Team work</a:t>
            </a:r>
            <a:endParaRPr lang="en-US" sz="1400" dirty="0"/>
          </a:p>
        </p:txBody>
      </p:sp>
      <p:sp>
        <p:nvSpPr>
          <p:cNvPr id="13" name="TextBox 12"/>
          <p:cNvSpPr txBox="1"/>
          <p:nvPr/>
        </p:nvSpPr>
        <p:spPr>
          <a:xfrm>
            <a:off x="2286000" y="2133600"/>
            <a:ext cx="1143000" cy="276999"/>
          </a:xfrm>
          <a:prstGeom prst="rect">
            <a:avLst/>
          </a:prstGeom>
          <a:noFill/>
        </p:spPr>
        <p:txBody>
          <a:bodyPr wrap="square" rtlCol="0">
            <a:spAutoFit/>
          </a:bodyPr>
          <a:lstStyle/>
          <a:p>
            <a:r>
              <a:rPr lang="en-US" sz="1200" dirty="0" smtClean="0"/>
              <a:t>Manager</a:t>
            </a:r>
            <a:endParaRPr lang="en-US" sz="1200" dirty="0"/>
          </a:p>
        </p:txBody>
      </p:sp>
      <p:sp>
        <p:nvSpPr>
          <p:cNvPr id="14" name="TextBox 13"/>
          <p:cNvSpPr txBox="1"/>
          <p:nvPr/>
        </p:nvSpPr>
        <p:spPr>
          <a:xfrm>
            <a:off x="533400" y="4419600"/>
            <a:ext cx="1066800" cy="276999"/>
          </a:xfrm>
          <a:prstGeom prst="rect">
            <a:avLst/>
          </a:prstGeom>
          <a:noFill/>
        </p:spPr>
        <p:txBody>
          <a:bodyPr wrap="square" rtlCol="0">
            <a:spAutoFit/>
          </a:bodyPr>
          <a:lstStyle/>
          <a:p>
            <a:r>
              <a:rPr lang="en-US" sz="1200" dirty="0" smtClean="0"/>
              <a:t>Employee</a:t>
            </a:r>
            <a:endParaRPr lang="en-US" sz="1200" dirty="0"/>
          </a:p>
        </p:txBody>
      </p:sp>
      <p:cxnSp>
        <p:nvCxnSpPr>
          <p:cNvPr id="16" name="Straight Arrow Connector 15"/>
          <p:cNvCxnSpPr/>
          <p:nvPr/>
        </p:nvCxnSpPr>
        <p:spPr>
          <a:xfrm>
            <a:off x="1371600" y="4572000"/>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81200" y="2438400"/>
            <a:ext cx="457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Pre-Agriculture Age  - Hunting/Gathering</a:t>
            </a:r>
            <a:endParaRPr lang="en-US" dirty="0"/>
          </a:p>
        </p:txBody>
      </p:sp>
      <p:pic>
        <p:nvPicPr>
          <p:cNvPr id="4" name="Picture 5" descr="C:\Documents and Settings\lb64\Local Settings\Temp\Temporary Internet Files\Content.IE5\ZVQ4S6QD\MC900020563[1].wmf"/>
          <p:cNvPicPr>
            <a:picLocks noChangeAspect="1" noChangeArrowheads="1"/>
          </p:cNvPicPr>
          <p:nvPr/>
        </p:nvPicPr>
        <p:blipFill>
          <a:blip r:embed="rId2" cstate="print"/>
          <a:srcRect/>
          <a:stretch>
            <a:fillRect/>
          </a:stretch>
        </p:blipFill>
        <p:spPr bwMode="auto">
          <a:xfrm>
            <a:off x="1066800" y="2971800"/>
            <a:ext cx="1956312" cy="1447800"/>
          </a:xfrm>
          <a:prstGeom prst="rect">
            <a:avLst/>
          </a:prstGeom>
          <a:noFill/>
        </p:spPr>
      </p:pic>
      <p:pic>
        <p:nvPicPr>
          <p:cNvPr id="5" name="Picture 27" descr="C:\Documents and Settings\lb64\Local Settings\Temp\Temporary Internet Files\Content.IE5\552S91T0\MC900149698[1].wmf"/>
          <p:cNvPicPr>
            <a:picLocks noChangeAspect="1" noChangeArrowheads="1"/>
          </p:cNvPicPr>
          <p:nvPr/>
        </p:nvPicPr>
        <p:blipFill>
          <a:blip r:embed="rId3" cstate="print"/>
          <a:srcRect/>
          <a:stretch>
            <a:fillRect/>
          </a:stretch>
        </p:blipFill>
        <p:spPr bwMode="auto">
          <a:xfrm>
            <a:off x="3581400" y="3810000"/>
            <a:ext cx="1905000" cy="1458032"/>
          </a:xfrm>
          <a:prstGeom prst="rect">
            <a:avLst/>
          </a:prstGeom>
          <a:noFill/>
        </p:spPr>
      </p:pic>
      <p:pic>
        <p:nvPicPr>
          <p:cNvPr id="7" name="Picture 28" descr="C:\Documents and Settings\lb64\Local Settings\Temp\Temporary Internet Files\Content.IE5\552S91T0\MC900287457[1].wmf"/>
          <p:cNvPicPr>
            <a:picLocks noChangeAspect="1" noChangeArrowheads="1"/>
          </p:cNvPicPr>
          <p:nvPr/>
        </p:nvPicPr>
        <p:blipFill>
          <a:blip r:embed="rId4" cstate="print"/>
          <a:srcRect/>
          <a:stretch>
            <a:fillRect/>
          </a:stretch>
        </p:blipFill>
        <p:spPr bwMode="auto">
          <a:xfrm>
            <a:off x="6553200" y="3352800"/>
            <a:ext cx="1371600" cy="1481027"/>
          </a:xfrm>
          <a:prstGeom prst="rect">
            <a:avLst/>
          </a:prstGeom>
          <a:noFill/>
        </p:spPr>
      </p:pic>
      <p:sp>
        <p:nvSpPr>
          <p:cNvPr id="9" name="Cloud Callout 8"/>
          <p:cNvSpPr/>
          <p:nvPr/>
        </p:nvSpPr>
        <p:spPr bwMode="auto">
          <a:xfrm>
            <a:off x="6553200" y="2438400"/>
            <a:ext cx="2286000" cy="796469"/>
          </a:xfrm>
          <a:prstGeom prst="cloud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fontAlgn="base">
              <a:spcBef>
                <a:spcPct val="0"/>
              </a:spcBef>
              <a:spcAft>
                <a:spcPct val="0"/>
              </a:spcAft>
            </a:pPr>
            <a:r>
              <a:rPr lang="en-US" sz="1400" dirty="0" smtClean="0">
                <a:latin typeface="Arial" charset="0"/>
                <a:cs typeface="Arial" charset="0"/>
              </a:rPr>
              <a:t>I hope the locust stay away.</a:t>
            </a:r>
            <a:endParaRPr kumimoji="0" lang="en-US" sz="1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Age </a:t>
            </a:r>
            <a:endParaRPr lang="en-US" dirty="0"/>
          </a:p>
        </p:txBody>
      </p:sp>
      <p:pic>
        <p:nvPicPr>
          <p:cNvPr id="4" name="Picture 32" descr="C:\Documents and Settings\lb64\Local Settings\Temp\Temporary Internet Files\Content.IE5\GBTPX3XC\MC900289998[1].wmf"/>
          <p:cNvPicPr>
            <a:picLocks noChangeAspect="1" noChangeArrowheads="1"/>
          </p:cNvPicPr>
          <p:nvPr/>
        </p:nvPicPr>
        <p:blipFill>
          <a:blip r:embed="rId2" cstate="print"/>
          <a:srcRect/>
          <a:stretch>
            <a:fillRect/>
          </a:stretch>
        </p:blipFill>
        <p:spPr bwMode="auto">
          <a:xfrm>
            <a:off x="1371600" y="3048000"/>
            <a:ext cx="1301436" cy="1247744"/>
          </a:xfrm>
          <a:prstGeom prst="rect">
            <a:avLst/>
          </a:prstGeom>
          <a:noFill/>
        </p:spPr>
      </p:pic>
      <p:pic>
        <p:nvPicPr>
          <p:cNvPr id="5" name="Picture 10" descr="C:\Documents and Settings\lb64\Local Settings\Temp\Temporary Internet Files\Content.IE5\552S91T0\MC900240707[1].wmf"/>
          <p:cNvPicPr>
            <a:picLocks noChangeAspect="1" noChangeArrowheads="1"/>
          </p:cNvPicPr>
          <p:nvPr/>
        </p:nvPicPr>
        <p:blipFill>
          <a:blip r:embed="rId3" cstate="print"/>
          <a:srcRect/>
          <a:stretch>
            <a:fillRect/>
          </a:stretch>
        </p:blipFill>
        <p:spPr bwMode="auto">
          <a:xfrm>
            <a:off x="6248400" y="2971800"/>
            <a:ext cx="1600200" cy="1411281"/>
          </a:xfrm>
          <a:prstGeom prst="rect">
            <a:avLst/>
          </a:prstGeom>
          <a:noFill/>
        </p:spPr>
      </p:pic>
      <p:pic>
        <p:nvPicPr>
          <p:cNvPr id="1029" name="Picture 5" descr="C:\Documents and Settings\lb64\Local Settings\Temp\Temporary Internet Files\Content.IE5\J3YBP998\MC900280296[1].wmf"/>
          <p:cNvPicPr>
            <a:picLocks noChangeAspect="1" noChangeArrowheads="1"/>
          </p:cNvPicPr>
          <p:nvPr/>
        </p:nvPicPr>
        <p:blipFill>
          <a:blip r:embed="rId4" cstate="print"/>
          <a:srcRect/>
          <a:stretch>
            <a:fillRect/>
          </a:stretch>
        </p:blipFill>
        <p:spPr bwMode="auto">
          <a:xfrm>
            <a:off x="3276600" y="3886200"/>
            <a:ext cx="2238665" cy="1425167"/>
          </a:xfrm>
          <a:prstGeom prst="rect">
            <a:avLst/>
          </a:prstGeom>
          <a:noFill/>
        </p:spPr>
      </p:pic>
      <p:sp>
        <p:nvSpPr>
          <p:cNvPr id="13" name="Oval Callout 12"/>
          <p:cNvSpPr/>
          <p:nvPr/>
        </p:nvSpPr>
        <p:spPr bwMode="auto">
          <a:xfrm>
            <a:off x="5105400" y="3657600"/>
            <a:ext cx="685800" cy="432792"/>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Moo</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t>
            </a:r>
            <a:r>
              <a:rPr lang="en-US" dirty="0" smtClean="0"/>
              <a:t>Age</a:t>
            </a:r>
            <a:endParaRPr lang="en-US" dirty="0"/>
          </a:p>
        </p:txBody>
      </p:sp>
      <p:pic>
        <p:nvPicPr>
          <p:cNvPr id="4" name="Picture 15" descr="C:\Documents and Settings\lb64\Local Settings\Temp\Temporary Internet Files\Content.IE5\J3YBP998\MC900329595[1].wmf"/>
          <p:cNvPicPr>
            <a:picLocks noGrp="1" noChangeAspect="1" noChangeArrowheads="1"/>
          </p:cNvPicPr>
          <p:nvPr>
            <p:ph sz="quarter" idx="1"/>
          </p:nvPr>
        </p:nvPicPr>
        <p:blipFill>
          <a:blip r:embed="rId2" cstate="print"/>
          <a:srcRect/>
          <a:stretch>
            <a:fillRect/>
          </a:stretch>
        </p:blipFill>
        <p:spPr bwMode="auto">
          <a:xfrm>
            <a:off x="1828800" y="3733800"/>
            <a:ext cx="1797113" cy="1572285"/>
          </a:xfrm>
          <a:prstGeom prst="rect">
            <a:avLst/>
          </a:prstGeom>
          <a:noFill/>
        </p:spPr>
      </p:pic>
      <p:pic>
        <p:nvPicPr>
          <p:cNvPr id="5" name="Picture 20" descr="C:\Documents and Settings\lb64\Local Settings\Temp\Temporary Internet Files\Content.IE5\GBTPX3XC\MC900217482[1].wmf"/>
          <p:cNvPicPr>
            <a:picLocks noChangeAspect="1" noChangeArrowheads="1"/>
          </p:cNvPicPr>
          <p:nvPr/>
        </p:nvPicPr>
        <p:blipFill>
          <a:blip r:embed="rId3" cstate="print"/>
          <a:srcRect/>
          <a:stretch>
            <a:fillRect/>
          </a:stretch>
        </p:blipFill>
        <p:spPr bwMode="auto">
          <a:xfrm>
            <a:off x="4648200" y="2667000"/>
            <a:ext cx="1783994" cy="1759306"/>
          </a:xfrm>
          <a:prstGeom prst="rect">
            <a:avLst/>
          </a:prstGeom>
          <a:noFill/>
        </p:spPr>
      </p:pic>
      <p:pic>
        <p:nvPicPr>
          <p:cNvPr id="6" name="Picture 18" descr="C:\Documents and Settings\lb64\Local Settings\Temp\Temporary Internet Files\Content.IE5\ZVQ4S6QD\MC900229139[1].wmf"/>
          <p:cNvPicPr>
            <a:picLocks noChangeAspect="1" noChangeArrowheads="1"/>
          </p:cNvPicPr>
          <p:nvPr/>
        </p:nvPicPr>
        <p:blipFill>
          <a:blip r:embed="rId4" cstate="print"/>
          <a:srcRect/>
          <a:stretch>
            <a:fillRect/>
          </a:stretch>
        </p:blipFill>
        <p:spPr bwMode="auto">
          <a:xfrm>
            <a:off x="6248400" y="3733800"/>
            <a:ext cx="1621231" cy="1826057"/>
          </a:xfrm>
          <a:prstGeom prst="rect">
            <a:avLst/>
          </a:prstGeom>
          <a:noFill/>
        </p:spPr>
      </p:pic>
      <p:pic>
        <p:nvPicPr>
          <p:cNvPr id="7" name="Picture 5" descr="C:\Documents and Settings\lb64\Local Settings\Temp\Temporary Internet Files\Content.IE5\GBTPX3XC\MP900439239[1].jpg"/>
          <p:cNvPicPr>
            <a:picLocks noChangeAspect="1" noChangeArrowheads="1"/>
          </p:cNvPicPr>
          <p:nvPr/>
        </p:nvPicPr>
        <p:blipFill>
          <a:blip r:embed="rId5" cstate="print"/>
          <a:srcRect/>
          <a:stretch>
            <a:fillRect/>
          </a:stretch>
        </p:blipFill>
        <p:spPr bwMode="auto">
          <a:xfrm>
            <a:off x="609600" y="2819400"/>
            <a:ext cx="1600200" cy="1600200"/>
          </a:xfrm>
          <a:prstGeom prst="rect">
            <a:avLst/>
          </a:prstGeom>
          <a:noFill/>
        </p:spPr>
      </p:pic>
      <p:sp>
        <p:nvSpPr>
          <p:cNvPr id="11" name="Oval Callout 10"/>
          <p:cNvSpPr/>
          <p:nvPr/>
        </p:nvSpPr>
        <p:spPr bwMode="auto">
          <a:xfrm>
            <a:off x="4953000" y="2133600"/>
            <a:ext cx="1219200" cy="432792"/>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FASTER!</a:t>
            </a:r>
          </a:p>
        </p:txBody>
      </p:sp>
      <p:sp>
        <p:nvSpPr>
          <p:cNvPr id="12" name="Oval Callout 11"/>
          <p:cNvSpPr/>
          <p:nvPr/>
        </p:nvSpPr>
        <p:spPr bwMode="auto">
          <a:xfrm>
            <a:off x="1905000" y="2819400"/>
            <a:ext cx="1066800" cy="432792"/>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MORE!</a:t>
            </a:r>
          </a:p>
        </p:txBody>
      </p:sp>
      <p:sp>
        <p:nvSpPr>
          <p:cNvPr id="18" name="Oval Callout 17"/>
          <p:cNvSpPr/>
          <p:nvPr/>
        </p:nvSpPr>
        <p:spPr bwMode="auto">
          <a:xfrm>
            <a:off x="7086600" y="2819400"/>
            <a:ext cx="1295400" cy="908864"/>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Ouch</a:t>
            </a:r>
            <a:r>
              <a:rPr lang="en-US" sz="1200" dirty="0" smtClean="0">
                <a:latin typeface="Arial" charset="0"/>
                <a:cs typeface="Arial" charset="0"/>
              </a:rPr>
              <a:t>. I just lost </a:t>
            </a:r>
            <a:r>
              <a:rPr lang="en-US" sz="1200" u="sng" dirty="0" smtClean="0">
                <a:latin typeface="Arial" charset="0"/>
                <a:cs typeface="Arial" charset="0"/>
              </a:rPr>
              <a:t>another</a:t>
            </a:r>
            <a:r>
              <a:rPr lang="en-US" sz="1200" dirty="0" smtClean="0">
                <a:latin typeface="Arial" charset="0"/>
                <a:cs typeface="Arial" charset="0"/>
              </a:rPr>
              <a:t> finger!</a:t>
            </a:r>
            <a:endParaRPr kumimoji="0" lang="en-US" sz="12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Information </a:t>
            </a:r>
            <a:r>
              <a:rPr lang="en-US" dirty="0" smtClean="0"/>
              <a:t>Age</a:t>
            </a:r>
            <a:endParaRPr lang="en-US" dirty="0"/>
          </a:p>
        </p:txBody>
      </p:sp>
      <p:pic>
        <p:nvPicPr>
          <p:cNvPr id="4" name="Picture 2" descr="C:\Documents and Settings\lb64\Local Settings\Temp\Temporary Internet Files\Content.IE5\ZVQ4S6QD\MC900056634[1].wmf"/>
          <p:cNvPicPr>
            <a:picLocks noChangeAspect="1" noChangeArrowheads="1"/>
          </p:cNvPicPr>
          <p:nvPr/>
        </p:nvPicPr>
        <p:blipFill>
          <a:blip r:embed="rId2" cstate="print"/>
          <a:srcRect/>
          <a:stretch>
            <a:fillRect/>
          </a:stretch>
        </p:blipFill>
        <p:spPr bwMode="auto">
          <a:xfrm>
            <a:off x="4114800" y="3886200"/>
            <a:ext cx="1216152" cy="1783080"/>
          </a:xfrm>
          <a:prstGeom prst="rect">
            <a:avLst/>
          </a:prstGeom>
          <a:noFill/>
        </p:spPr>
      </p:pic>
      <p:pic>
        <p:nvPicPr>
          <p:cNvPr id="5" name="Picture 2" descr="C:\Documents and Settings\lb64\Local Settings\Temp\Temporary Internet Files\Content.IE5\GBTPX3XC\MC900078734[1].wmf"/>
          <p:cNvPicPr>
            <a:picLocks noChangeAspect="1" noChangeArrowheads="1"/>
          </p:cNvPicPr>
          <p:nvPr/>
        </p:nvPicPr>
        <p:blipFill>
          <a:blip r:embed="rId3" cstate="print"/>
          <a:srcRect/>
          <a:stretch>
            <a:fillRect/>
          </a:stretch>
        </p:blipFill>
        <p:spPr bwMode="auto">
          <a:xfrm>
            <a:off x="1676400" y="3429000"/>
            <a:ext cx="1609725" cy="1226150"/>
          </a:xfrm>
          <a:prstGeom prst="rect">
            <a:avLst/>
          </a:prstGeom>
          <a:noFill/>
        </p:spPr>
      </p:pic>
      <p:pic>
        <p:nvPicPr>
          <p:cNvPr id="6" name="Picture 8" descr="C:\Documents and Settings\lb64\Local Settings\Temp\Temporary Internet Files\Content.IE5\552S91T0\MP900442412[1].jpg"/>
          <p:cNvPicPr>
            <a:picLocks noChangeAspect="1" noChangeArrowheads="1"/>
          </p:cNvPicPr>
          <p:nvPr/>
        </p:nvPicPr>
        <p:blipFill>
          <a:blip r:embed="rId4" cstate="print"/>
          <a:srcRect/>
          <a:stretch>
            <a:fillRect/>
          </a:stretch>
        </p:blipFill>
        <p:spPr bwMode="auto">
          <a:xfrm>
            <a:off x="6858000" y="4343400"/>
            <a:ext cx="2011781" cy="1524000"/>
          </a:xfrm>
          <a:prstGeom prst="rect">
            <a:avLst/>
          </a:prstGeom>
          <a:noFill/>
        </p:spPr>
      </p:pic>
      <p:sp>
        <p:nvSpPr>
          <p:cNvPr id="8" name="Oval Callout 7"/>
          <p:cNvSpPr/>
          <p:nvPr/>
        </p:nvSpPr>
        <p:spPr bwMode="auto">
          <a:xfrm>
            <a:off x="1524000" y="2286000"/>
            <a:ext cx="1981200" cy="1038701"/>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Arial" charset="0"/>
                <a:cs typeface="Arial" charset="0"/>
              </a:rPr>
              <a:t>Who told you to think?</a:t>
            </a:r>
            <a:r>
              <a:rPr kumimoji="0" lang="en-US" sz="1400" b="0" i="0" u="none" strike="noStrike" cap="none" normalizeH="0" baseline="0" dirty="0" smtClean="0">
                <a:ln>
                  <a:noFill/>
                </a:ln>
                <a:solidFill>
                  <a:schemeClr val="tx1"/>
                </a:solidFill>
                <a:effectLst/>
                <a:latin typeface="Arial" charset="0"/>
                <a:cs typeface="Arial" charset="0"/>
              </a:rPr>
              <a:t>!</a:t>
            </a:r>
            <a:r>
              <a:rPr kumimoji="0" lang="en-US" sz="1400" b="0" i="0" u="none" strike="noStrike" cap="none" normalizeH="0" dirty="0" smtClean="0">
                <a:ln>
                  <a:noFill/>
                </a:ln>
                <a:solidFill>
                  <a:schemeClr val="tx1"/>
                </a:solidFill>
                <a:effectLst/>
                <a:latin typeface="Arial" charset="0"/>
                <a:cs typeface="Arial" charset="0"/>
              </a:rPr>
              <a:t>  Just do what </a:t>
            </a:r>
            <a:r>
              <a:rPr lang="en-US" sz="1400" dirty="0" smtClean="0">
                <a:latin typeface="Arial" charset="0"/>
                <a:cs typeface="Arial" charset="0"/>
              </a:rPr>
              <a:t>I say!</a:t>
            </a: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10" name="Cloud Callout 9"/>
          <p:cNvSpPr/>
          <p:nvPr/>
        </p:nvSpPr>
        <p:spPr bwMode="auto">
          <a:xfrm>
            <a:off x="4495800" y="2667000"/>
            <a:ext cx="2209800" cy="1124426"/>
          </a:xfrm>
          <a:prstGeom prst="cloud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Only 40 more years until retirement.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Information </a:t>
            </a:r>
            <a:r>
              <a:rPr lang="en-US" sz="2800" dirty="0" smtClean="0"/>
              <a:t>Age</a:t>
            </a:r>
            <a:endParaRPr lang="en-US" sz="2800" dirty="0"/>
          </a:p>
        </p:txBody>
      </p:sp>
      <p:pic>
        <p:nvPicPr>
          <p:cNvPr id="5" name="Picture 23" descr="C:\Documents and Settings\lb64\Local Settings\Temp\Temporary Internet Files\Content.IE5\ZVQ4S6QD\MC900090563[1].wmf"/>
          <p:cNvPicPr>
            <a:picLocks noChangeAspect="1" noChangeArrowheads="1"/>
          </p:cNvPicPr>
          <p:nvPr/>
        </p:nvPicPr>
        <p:blipFill>
          <a:blip r:embed="rId2" cstate="print"/>
          <a:srcRect/>
          <a:stretch>
            <a:fillRect/>
          </a:stretch>
        </p:blipFill>
        <p:spPr bwMode="auto">
          <a:xfrm>
            <a:off x="685800" y="2895600"/>
            <a:ext cx="1739775" cy="1273521"/>
          </a:xfrm>
          <a:prstGeom prst="rect">
            <a:avLst/>
          </a:prstGeom>
          <a:noFill/>
        </p:spPr>
      </p:pic>
      <p:pic>
        <p:nvPicPr>
          <p:cNvPr id="8" name="Picture 7" descr="C:\Documents and Settings\lb64\Local Settings\Temp\Temporary Internet Files\Content.IE5\552S91T0\MC900240633[1].wmf"/>
          <p:cNvPicPr>
            <a:picLocks noChangeAspect="1" noChangeArrowheads="1"/>
          </p:cNvPicPr>
          <p:nvPr/>
        </p:nvPicPr>
        <p:blipFill>
          <a:blip r:embed="rId3" cstate="print"/>
          <a:srcRect/>
          <a:stretch>
            <a:fillRect/>
          </a:stretch>
        </p:blipFill>
        <p:spPr bwMode="auto">
          <a:xfrm>
            <a:off x="4368800" y="3265714"/>
            <a:ext cx="1824228" cy="1276502"/>
          </a:xfrm>
          <a:prstGeom prst="rect">
            <a:avLst/>
          </a:prstGeom>
          <a:noFill/>
        </p:spPr>
      </p:pic>
      <p:sp>
        <p:nvSpPr>
          <p:cNvPr id="9" name="Oval Callout 8"/>
          <p:cNvSpPr/>
          <p:nvPr/>
        </p:nvSpPr>
        <p:spPr bwMode="auto">
          <a:xfrm>
            <a:off x="609600" y="1828800"/>
            <a:ext cx="3810000" cy="1038701"/>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Hello</a:t>
            </a:r>
            <a:r>
              <a:rPr kumimoji="0" lang="en-US" sz="1400" b="0" i="0" u="none" strike="noStrike" cap="none" normalizeH="0" dirty="0" smtClean="0">
                <a:ln>
                  <a:noFill/>
                </a:ln>
                <a:solidFill>
                  <a:schemeClr val="tx1"/>
                </a:solidFill>
                <a:effectLst/>
                <a:latin typeface="Arial" charset="0"/>
                <a:cs typeface="Arial" charset="0"/>
              </a:rPr>
              <a:t> minions. </a:t>
            </a:r>
            <a:r>
              <a:rPr kumimoji="0" lang="en-US" sz="1400" b="0" i="0" u="none" strike="noStrike" cap="none" normalizeH="0" baseline="0" dirty="0" smtClean="0">
                <a:ln>
                  <a:noFill/>
                </a:ln>
                <a:solidFill>
                  <a:schemeClr val="tx1"/>
                </a:solidFill>
                <a:effectLst/>
                <a:latin typeface="Arial" charset="0"/>
                <a:cs typeface="Arial" charset="0"/>
              </a:rPr>
              <a:t>I will solve your problems and control</a:t>
            </a:r>
            <a:r>
              <a:rPr kumimoji="0" lang="en-US" sz="1400" b="0" i="0" u="none" strike="noStrike" cap="none" normalizeH="0" dirty="0" smtClean="0">
                <a:ln>
                  <a:noFill/>
                </a:ln>
                <a:solidFill>
                  <a:schemeClr val="tx1"/>
                </a:solidFill>
                <a:effectLst/>
                <a:latin typeface="Arial" charset="0"/>
                <a:cs typeface="Arial" charset="0"/>
              </a:rPr>
              <a:t> everything. </a:t>
            </a:r>
            <a:r>
              <a:rPr lang="en-US" sz="1400" dirty="0" smtClean="0">
                <a:latin typeface="Arial" charset="0"/>
                <a:cs typeface="Arial" charset="0"/>
              </a:rPr>
              <a:t>Hey</a:t>
            </a:r>
            <a:r>
              <a:rPr kumimoji="0" lang="en-US" sz="1400" b="0" i="0" u="none" strike="noStrike" cap="none" normalizeH="0" dirty="0" smtClean="0">
                <a:ln>
                  <a:noFill/>
                </a:ln>
                <a:solidFill>
                  <a:schemeClr val="tx1"/>
                </a:solidFill>
                <a:effectLst/>
                <a:latin typeface="Arial" charset="0"/>
                <a:cs typeface="Arial" charset="0"/>
              </a:rPr>
              <a:t>, quit slacking off!</a:t>
            </a:r>
            <a:endParaRPr kumimoji="0" lang="en-US" sz="1400" b="0" i="0" u="none" strike="noStrike" cap="none" normalizeH="0" baseline="0" dirty="0" smtClean="0">
              <a:ln>
                <a:noFill/>
              </a:ln>
              <a:solidFill>
                <a:schemeClr val="tx1"/>
              </a:solidFill>
              <a:effectLst/>
              <a:latin typeface="Arial" charset="0"/>
              <a:cs typeface="Arial" charset="0"/>
            </a:endParaRPr>
          </a:p>
        </p:txBody>
      </p:sp>
      <p:pic>
        <p:nvPicPr>
          <p:cNvPr id="8195" name="Picture 3" descr="C:\Documents and Settings\lb64\Local Settings\Temp\Temporary Internet Files\Content.IE5\552S91T0\MC900048601[1].wmf"/>
          <p:cNvPicPr>
            <a:picLocks noChangeAspect="1" noChangeArrowheads="1"/>
          </p:cNvPicPr>
          <p:nvPr/>
        </p:nvPicPr>
        <p:blipFill>
          <a:blip r:embed="rId4" cstate="print"/>
          <a:srcRect/>
          <a:stretch>
            <a:fillRect/>
          </a:stretch>
        </p:blipFill>
        <p:spPr bwMode="auto">
          <a:xfrm>
            <a:off x="6629400" y="4495800"/>
            <a:ext cx="1013536" cy="1217829"/>
          </a:xfrm>
          <a:prstGeom prst="rect">
            <a:avLst/>
          </a:prstGeom>
          <a:noFill/>
        </p:spPr>
      </p:pic>
      <p:sp>
        <p:nvSpPr>
          <p:cNvPr id="17" name="Oval Callout 16"/>
          <p:cNvSpPr/>
          <p:nvPr/>
        </p:nvSpPr>
        <p:spPr bwMode="auto">
          <a:xfrm>
            <a:off x="6553200" y="3657600"/>
            <a:ext cx="2438400" cy="735747"/>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Can I retire </a:t>
            </a:r>
            <a:r>
              <a:rPr lang="en-US" sz="1400" dirty="0" smtClean="0">
                <a:latin typeface="Arial" charset="0"/>
                <a:cs typeface="Arial" charset="0"/>
              </a:rPr>
              <a:t>now</a:t>
            </a:r>
            <a:r>
              <a:rPr kumimoji="0" lang="en-US" sz="1400" b="0" i="0" u="none" strike="noStrike" cap="none" normalizeH="0" baseline="0" dirty="0" smtClean="0">
                <a:ln>
                  <a:noFill/>
                </a:ln>
                <a:solidFill>
                  <a:schemeClr val="tx1"/>
                </a:solidFill>
                <a:effectLst/>
                <a:latin typeface="Arial" charset="0"/>
                <a:cs typeface="Arial" charset="0"/>
              </a:rPr>
              <a:t> so I can go live my life?</a:t>
            </a:r>
          </a:p>
        </p:txBody>
      </p:sp>
      <p:pic>
        <p:nvPicPr>
          <p:cNvPr id="18" name="Picture 16" descr="C:\Documents and Settings\lb64\Local Settings\Temp\Temporary Internet Files\Content.IE5\ZVQ4S6QD\MC900198030[1].wmf"/>
          <p:cNvPicPr>
            <a:picLocks noChangeAspect="1" noChangeArrowheads="1"/>
          </p:cNvPicPr>
          <p:nvPr/>
        </p:nvPicPr>
        <p:blipFill>
          <a:blip r:embed="rId5" cstate="print"/>
          <a:srcRect/>
          <a:stretch>
            <a:fillRect/>
          </a:stretch>
        </p:blipFill>
        <p:spPr bwMode="auto">
          <a:xfrm>
            <a:off x="2286000" y="4495800"/>
            <a:ext cx="1729212" cy="1295993"/>
          </a:xfrm>
          <a:prstGeom prst="rect">
            <a:avLst/>
          </a:prstGeom>
          <a:noFill/>
        </p:spPr>
      </p:pic>
      <p:sp>
        <p:nvSpPr>
          <p:cNvPr id="12" name="Cloud Callout 11"/>
          <p:cNvSpPr/>
          <p:nvPr/>
        </p:nvSpPr>
        <p:spPr bwMode="auto">
          <a:xfrm>
            <a:off x="5105400" y="2362200"/>
            <a:ext cx="1600200" cy="796469"/>
          </a:xfrm>
          <a:prstGeom prst="cloud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My brain</a:t>
            </a:r>
            <a:r>
              <a:rPr kumimoji="0" lang="en-US" sz="1400" b="0" i="0" u="none" strike="noStrike" cap="none" normalizeH="0" dirty="0" smtClean="0">
                <a:ln>
                  <a:noFill/>
                </a:ln>
                <a:solidFill>
                  <a:schemeClr val="tx1"/>
                </a:solidFill>
                <a:effectLst/>
                <a:latin typeface="Arial" charset="0"/>
                <a:cs typeface="Arial" charset="0"/>
              </a:rPr>
              <a:t> hurts. </a:t>
            </a:r>
            <a:endParaRPr kumimoji="0" lang="en-US" sz="1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Knowledge/Innovation Age</a:t>
            </a:r>
            <a:endParaRPr lang="en-US" dirty="0"/>
          </a:p>
        </p:txBody>
      </p:sp>
      <p:pic>
        <p:nvPicPr>
          <p:cNvPr id="5" name="Picture 20" descr="C:\Documents and Settings\lb64\Local Settings\Temp\Temporary Internet Files\Content.IE5\GBTPX3XC\MC900217482[1].wmf"/>
          <p:cNvPicPr>
            <a:picLocks noChangeAspect="1" noChangeArrowheads="1"/>
          </p:cNvPicPr>
          <p:nvPr/>
        </p:nvPicPr>
        <p:blipFill>
          <a:blip r:embed="rId2" cstate="print"/>
          <a:srcRect/>
          <a:stretch>
            <a:fillRect/>
          </a:stretch>
        </p:blipFill>
        <p:spPr bwMode="auto">
          <a:xfrm>
            <a:off x="457200" y="3048000"/>
            <a:ext cx="1699925" cy="1676400"/>
          </a:xfrm>
          <a:prstGeom prst="rect">
            <a:avLst/>
          </a:prstGeom>
          <a:noFill/>
        </p:spPr>
      </p:pic>
      <p:pic>
        <p:nvPicPr>
          <p:cNvPr id="6" name="Picture 5" descr="C:\Documents and Settings\lb64\Local Settings\Temp\Temporary Internet Files\Content.IE5\GBTPX3XC\MP900439239[1].jpg"/>
          <p:cNvPicPr>
            <a:picLocks noChangeAspect="1" noChangeArrowheads="1"/>
          </p:cNvPicPr>
          <p:nvPr/>
        </p:nvPicPr>
        <p:blipFill>
          <a:blip r:embed="rId3" cstate="print"/>
          <a:srcRect/>
          <a:stretch>
            <a:fillRect/>
          </a:stretch>
        </p:blipFill>
        <p:spPr bwMode="auto">
          <a:xfrm>
            <a:off x="2819400" y="2438400"/>
            <a:ext cx="1371600" cy="1371600"/>
          </a:xfrm>
          <a:prstGeom prst="rect">
            <a:avLst/>
          </a:prstGeom>
          <a:noFill/>
        </p:spPr>
      </p:pic>
      <p:pic>
        <p:nvPicPr>
          <p:cNvPr id="7" name="Picture 23" descr="C:\Documents and Settings\lb64\Local Settings\Temp\Temporary Internet Files\Content.IE5\ZVQ4S6QD\MC900090563[1].wmf"/>
          <p:cNvPicPr>
            <a:picLocks noChangeAspect="1" noChangeArrowheads="1"/>
          </p:cNvPicPr>
          <p:nvPr/>
        </p:nvPicPr>
        <p:blipFill>
          <a:blip r:embed="rId4" cstate="print"/>
          <a:srcRect/>
          <a:stretch>
            <a:fillRect/>
          </a:stretch>
        </p:blipFill>
        <p:spPr bwMode="auto">
          <a:xfrm>
            <a:off x="1295400" y="5029200"/>
            <a:ext cx="1739775" cy="1273521"/>
          </a:xfrm>
          <a:prstGeom prst="rect">
            <a:avLst/>
          </a:prstGeom>
          <a:noFill/>
        </p:spPr>
      </p:pic>
      <p:sp>
        <p:nvSpPr>
          <p:cNvPr id="8" name="Oval Callout 7"/>
          <p:cNvSpPr/>
          <p:nvPr/>
        </p:nvSpPr>
        <p:spPr bwMode="auto">
          <a:xfrm>
            <a:off x="2971800" y="1371600"/>
            <a:ext cx="2209800" cy="1038701"/>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Arial" charset="0"/>
                <a:cs typeface="Arial" charset="0"/>
              </a:rPr>
              <a:t>Engage</a:t>
            </a:r>
            <a:r>
              <a:rPr kumimoji="0" lang="en-US" sz="1400" b="0" i="0" u="none" strike="noStrike" cap="none" normalizeH="0" baseline="0" dirty="0" smtClean="0">
                <a:ln>
                  <a:noFill/>
                </a:ln>
                <a:solidFill>
                  <a:schemeClr val="tx1"/>
                </a:solidFill>
                <a:effectLst/>
                <a:latin typeface="Arial" charset="0"/>
                <a:cs typeface="Arial" charset="0"/>
              </a:rPr>
              <a:t>!</a:t>
            </a:r>
            <a:r>
              <a:rPr kumimoji="0" lang="en-US" sz="1400" b="0" i="0" u="none" strike="noStrike" cap="none" normalizeH="0" dirty="0" smtClean="0">
                <a:ln>
                  <a:noFill/>
                </a:ln>
                <a:solidFill>
                  <a:schemeClr val="tx1"/>
                </a:solidFill>
                <a:effectLst/>
                <a:latin typeface="Arial" charset="0"/>
                <a:cs typeface="Arial" charset="0"/>
              </a:rPr>
              <a:t> </a:t>
            </a:r>
            <a:r>
              <a:rPr lang="en-US" sz="1400" dirty="0" smtClean="0">
                <a:latin typeface="Arial" charset="0"/>
                <a:cs typeface="Arial" charset="0"/>
              </a:rPr>
              <a:t>Innovate</a:t>
            </a:r>
            <a:r>
              <a:rPr kumimoji="0" lang="en-US" sz="1400" b="0" i="0" u="none" strike="noStrike" cap="none" normalizeH="0" dirty="0" smtClean="0">
                <a:ln>
                  <a:noFill/>
                </a:ln>
                <a:solidFill>
                  <a:schemeClr val="tx1"/>
                </a:solidFill>
                <a:effectLst/>
                <a:latin typeface="Arial" charset="0"/>
                <a:cs typeface="Arial" charset="0"/>
              </a:rPr>
              <a:t>!</a:t>
            </a:r>
          </a:p>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Arial" charset="0"/>
                <a:cs typeface="Arial" charset="0"/>
              </a:rPr>
              <a:t>Engage</a:t>
            </a:r>
            <a:r>
              <a:rPr kumimoji="0" lang="en-US" sz="1400" b="0" i="0" u="none" strike="noStrike" cap="none" normalizeH="0" dirty="0" smtClean="0">
                <a:ln>
                  <a:noFill/>
                </a:ln>
                <a:solidFill>
                  <a:schemeClr val="tx1"/>
                </a:solidFill>
                <a:effectLst/>
                <a:latin typeface="Arial" charset="0"/>
                <a:cs typeface="Arial" charset="0"/>
              </a:rPr>
              <a:t>!  </a:t>
            </a:r>
            <a:r>
              <a:rPr lang="en-US" sz="1400" dirty="0" smtClean="0">
                <a:latin typeface="Arial" charset="0"/>
                <a:cs typeface="Arial" charset="0"/>
              </a:rPr>
              <a:t>Come ON already</a:t>
            </a:r>
            <a:r>
              <a:rPr kumimoji="0" lang="en-US" sz="1400" b="0" i="0" u="none" strike="noStrike" cap="none" normalizeH="0" dirty="0" smtClean="0">
                <a:ln>
                  <a:noFill/>
                </a:ln>
                <a:solidFill>
                  <a:schemeClr val="tx1"/>
                </a:solidFill>
                <a:effectLst/>
                <a:latin typeface="Arial" charset="0"/>
                <a:cs typeface="Arial" charset="0"/>
              </a:rPr>
              <a:t>!</a:t>
            </a: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9" name="Oval Callout 8"/>
          <p:cNvSpPr/>
          <p:nvPr/>
        </p:nvSpPr>
        <p:spPr bwMode="auto">
          <a:xfrm>
            <a:off x="381000" y="1905001"/>
            <a:ext cx="2286000" cy="1038701"/>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How DO I measure innovation</a:t>
            </a:r>
            <a:r>
              <a:rPr kumimoji="0" lang="en-US" sz="1400" b="0" i="0" u="none" strike="noStrike" cap="none" normalizeH="0" dirty="0" smtClean="0">
                <a:ln>
                  <a:noFill/>
                </a:ln>
                <a:solidFill>
                  <a:schemeClr val="tx1"/>
                </a:solidFill>
                <a:effectLst/>
                <a:latin typeface="Arial" charset="0"/>
                <a:cs typeface="Arial" charset="0"/>
              </a:rPr>
              <a:t> and </a:t>
            </a:r>
            <a:r>
              <a:rPr lang="en-US" sz="1400" dirty="0" smtClean="0">
                <a:latin typeface="Arial" charset="0"/>
                <a:cs typeface="Arial" charset="0"/>
              </a:rPr>
              <a:t>creativity</a:t>
            </a:r>
            <a:r>
              <a:rPr kumimoji="0" lang="en-US" sz="1400" b="0" i="0" u="none" strike="noStrike" cap="none" normalizeH="0" dirty="0" smtClean="0">
                <a:ln>
                  <a:noFill/>
                </a:ln>
                <a:solidFill>
                  <a:schemeClr val="tx1"/>
                </a:solidFill>
                <a:effectLst/>
                <a:latin typeface="Arial" charset="0"/>
                <a:cs typeface="Arial" charset="0"/>
              </a:rPr>
              <a:t>?</a:t>
            </a: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10" name="Oval Callout 9"/>
          <p:cNvSpPr/>
          <p:nvPr/>
        </p:nvSpPr>
        <p:spPr bwMode="auto">
          <a:xfrm>
            <a:off x="1524000" y="4267200"/>
            <a:ext cx="3048000" cy="735747"/>
          </a:xfrm>
          <a:prstGeom prst="wedgeEllipseCallout">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Here, let me</a:t>
            </a:r>
            <a:r>
              <a:rPr kumimoji="0" lang="en-US" sz="1400" b="0" i="0" u="none" strike="noStrike" cap="none" normalizeH="0" dirty="0" smtClean="0">
                <a:ln>
                  <a:noFill/>
                </a:ln>
                <a:solidFill>
                  <a:schemeClr val="tx1"/>
                </a:solidFill>
                <a:effectLst/>
                <a:latin typeface="Arial" charset="0"/>
                <a:cs typeface="Arial" charset="0"/>
              </a:rPr>
              <a:t> control you, oops, I mean engage you</a:t>
            </a:r>
            <a:r>
              <a:rPr kumimoji="0" lang="en-US" sz="1100" b="0" i="0" u="none" strike="noStrike" cap="none" normalizeH="0" dirty="0" smtClean="0">
                <a:ln>
                  <a:noFill/>
                </a:ln>
                <a:solidFill>
                  <a:schemeClr val="tx1"/>
                </a:solidFill>
                <a:effectLst/>
                <a:latin typeface="Arial" charset="0"/>
                <a:cs typeface="Arial" charset="0"/>
              </a:rPr>
              <a:t>.</a:t>
            </a:r>
            <a:endParaRPr kumimoji="0" lang="en-US" sz="1100" b="0" i="0" u="none" strike="noStrike" cap="none" normalizeH="0" baseline="0" dirty="0" smtClean="0">
              <a:ln>
                <a:noFill/>
              </a:ln>
              <a:solidFill>
                <a:schemeClr val="tx1"/>
              </a:solidFill>
              <a:effectLst/>
              <a:latin typeface="Arial" charset="0"/>
              <a:cs typeface="Arial" charset="0"/>
            </a:endParaRPr>
          </a:p>
        </p:txBody>
      </p:sp>
      <p:pic>
        <p:nvPicPr>
          <p:cNvPr id="7170" name="Picture 2" descr="C:\Documents and Settings\lb64\Local Settings\Temp\Temporary Internet Files\Content.IE5\ZVQ4S6QD\MC900084254[1].wmf"/>
          <p:cNvPicPr>
            <a:picLocks noChangeAspect="1" noChangeArrowheads="1"/>
          </p:cNvPicPr>
          <p:nvPr/>
        </p:nvPicPr>
        <p:blipFill>
          <a:blip r:embed="rId5" cstate="print"/>
          <a:srcRect/>
          <a:stretch>
            <a:fillRect/>
          </a:stretch>
        </p:blipFill>
        <p:spPr bwMode="auto">
          <a:xfrm>
            <a:off x="4724400" y="5257800"/>
            <a:ext cx="2667137" cy="1226745"/>
          </a:xfrm>
          <a:prstGeom prst="rect">
            <a:avLst/>
          </a:prstGeom>
          <a:noFill/>
        </p:spPr>
      </p:pic>
      <p:pic>
        <p:nvPicPr>
          <p:cNvPr id="7176" name="Picture 8" descr="C:\Documents and Settings\lb64\Local Settings\Temp\Temporary Internet Files\Content.IE5\GBTPX3XC\MC900441525[1].wmf"/>
          <p:cNvPicPr>
            <a:picLocks noChangeAspect="1" noChangeArrowheads="1"/>
          </p:cNvPicPr>
          <p:nvPr/>
        </p:nvPicPr>
        <p:blipFill>
          <a:blip r:embed="rId6" cstate="print"/>
          <a:srcRect/>
          <a:stretch>
            <a:fillRect/>
          </a:stretch>
        </p:blipFill>
        <p:spPr bwMode="auto">
          <a:xfrm>
            <a:off x="5410200" y="3124200"/>
            <a:ext cx="835025" cy="922338"/>
          </a:xfrm>
          <a:prstGeom prst="rect">
            <a:avLst/>
          </a:prstGeom>
          <a:noFill/>
        </p:spPr>
      </p:pic>
      <p:sp>
        <p:nvSpPr>
          <p:cNvPr id="19" name="TextBox 18"/>
          <p:cNvSpPr txBox="1"/>
          <p:nvPr/>
        </p:nvSpPr>
        <p:spPr>
          <a:xfrm>
            <a:off x="457200" y="1219200"/>
            <a:ext cx="2819400" cy="369332"/>
          </a:xfrm>
          <a:prstGeom prst="rect">
            <a:avLst/>
          </a:prstGeom>
          <a:noFill/>
        </p:spPr>
        <p:txBody>
          <a:bodyPr wrap="square" rtlCol="0">
            <a:spAutoFit/>
          </a:bodyPr>
          <a:lstStyle/>
          <a:p>
            <a:r>
              <a:rPr lang="en-US" dirty="0" smtClean="0"/>
              <a:t>Transition = Confusion</a:t>
            </a:r>
            <a:endParaRPr lang="en-US" dirty="0"/>
          </a:p>
        </p:txBody>
      </p:sp>
      <p:sp>
        <p:nvSpPr>
          <p:cNvPr id="21" name="Oval Callout 20"/>
          <p:cNvSpPr/>
          <p:nvPr/>
        </p:nvSpPr>
        <p:spPr bwMode="auto">
          <a:xfrm>
            <a:off x="4800600" y="4495800"/>
            <a:ext cx="2362200" cy="735747"/>
          </a:xfrm>
          <a:prstGeom prst="wedgeEllipseCallout">
            <a:avLst/>
          </a:prstGeom>
          <a:solidFill>
            <a:schemeClr val="accent1">
              <a:lumMod val="20000"/>
              <a:lumOff val="80000"/>
            </a:schemeClr>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NOW</a:t>
            </a:r>
            <a:r>
              <a:rPr kumimoji="0" lang="en-US" sz="1400" b="0" i="0" u="none" strike="noStrike" cap="none" normalizeH="0" dirty="0" smtClean="0">
                <a:ln>
                  <a:noFill/>
                </a:ln>
                <a:solidFill>
                  <a:schemeClr val="tx1"/>
                </a:solidFill>
                <a:effectLst/>
                <a:latin typeface="Arial" charset="0"/>
                <a:cs typeface="Arial" charset="0"/>
              </a:rPr>
              <a:t> w</a:t>
            </a:r>
            <a:r>
              <a:rPr kumimoji="0" lang="en-US" sz="1400" b="0" i="0" u="none" strike="noStrike" cap="none" normalizeH="0" baseline="0" dirty="0" smtClean="0">
                <a:ln>
                  <a:noFill/>
                </a:ln>
                <a:solidFill>
                  <a:schemeClr val="tx1"/>
                </a:solidFill>
                <a:effectLst/>
                <a:latin typeface="Arial" charset="0"/>
                <a:cs typeface="Arial" charset="0"/>
              </a:rPr>
              <a:t>hat do they want from me?</a:t>
            </a:r>
          </a:p>
        </p:txBody>
      </p:sp>
      <p:pic>
        <p:nvPicPr>
          <p:cNvPr id="2050" name="Picture 2" descr="C:\Documents and Settings\lb64\Local Settings\Temp\Temporary Internet Files\Content.IE5\GBTPX3XC\MP900443162[1].jpg"/>
          <p:cNvPicPr>
            <a:picLocks noChangeAspect="1" noChangeArrowheads="1"/>
          </p:cNvPicPr>
          <p:nvPr/>
        </p:nvPicPr>
        <p:blipFill>
          <a:blip r:embed="rId7" cstate="print"/>
          <a:srcRect/>
          <a:stretch>
            <a:fillRect/>
          </a:stretch>
        </p:blipFill>
        <p:spPr bwMode="auto">
          <a:xfrm>
            <a:off x="7239000" y="3200400"/>
            <a:ext cx="1295399" cy="1828799"/>
          </a:xfrm>
          <a:prstGeom prst="rect">
            <a:avLst/>
          </a:prstGeom>
          <a:noFill/>
        </p:spPr>
      </p:pic>
      <p:sp>
        <p:nvSpPr>
          <p:cNvPr id="24" name="Oval Callout 23"/>
          <p:cNvSpPr/>
          <p:nvPr/>
        </p:nvSpPr>
        <p:spPr bwMode="auto">
          <a:xfrm>
            <a:off x="7467600" y="1066800"/>
            <a:ext cx="1447800" cy="1947565"/>
          </a:xfrm>
          <a:prstGeom prst="wedgeEllipseCallout">
            <a:avLst/>
          </a:prstGeom>
          <a:solidFill>
            <a:schemeClr val="accent1">
              <a:lumMod val="20000"/>
              <a:lumOff val="80000"/>
            </a:schemeClr>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Arial" charset="0"/>
                <a:cs typeface="Arial" charset="0"/>
              </a:rPr>
              <a:t>Next they’ll want me to </a:t>
            </a:r>
            <a:r>
              <a:rPr lang="en-US" sz="1400" b="1" dirty="0" smtClean="0">
                <a:latin typeface="Arial" charset="0"/>
                <a:cs typeface="Arial" charset="0"/>
              </a:rPr>
              <a:t>marry</a:t>
            </a:r>
            <a:r>
              <a:rPr lang="en-US" sz="1400" dirty="0" smtClean="0">
                <a:latin typeface="Arial" charset="0"/>
                <a:cs typeface="Arial" charset="0"/>
              </a:rPr>
              <a:t> my job. </a:t>
            </a:r>
            <a:r>
              <a:rPr kumimoji="0" lang="en-US" sz="1400" b="0" i="0" u="none" strike="noStrike" cap="none" normalizeH="0" baseline="0" dirty="0" smtClean="0">
                <a:ln>
                  <a:noFill/>
                </a:ln>
                <a:solidFill>
                  <a:schemeClr val="tx1"/>
                </a:solidFill>
                <a:effectLst/>
                <a:latin typeface="Arial" charset="0"/>
                <a:cs typeface="Arial" charset="0"/>
              </a:rPr>
              <a:t>Dude, I’m</a:t>
            </a:r>
            <a:r>
              <a:rPr kumimoji="0" lang="en-US" sz="1400" b="0" i="0" u="none" strike="noStrike" cap="none" normalizeH="0" dirty="0" smtClean="0">
                <a:ln>
                  <a:noFill/>
                </a:ln>
                <a:solidFill>
                  <a:schemeClr val="tx1"/>
                </a:solidFill>
                <a:effectLst/>
                <a:latin typeface="Arial" charset="0"/>
                <a:cs typeface="Arial" charset="0"/>
              </a:rPr>
              <a:t> </a:t>
            </a:r>
            <a:r>
              <a:rPr kumimoji="0" lang="en-US" sz="1400" b="0" i="0" u="none" strike="noStrike" cap="none" normalizeH="0" dirty="0" err="1" smtClean="0">
                <a:ln>
                  <a:noFill/>
                </a:ln>
                <a:solidFill>
                  <a:schemeClr val="tx1"/>
                </a:solidFill>
                <a:effectLst/>
                <a:latin typeface="Arial" charset="0"/>
                <a:cs typeface="Arial" charset="0"/>
              </a:rPr>
              <a:t>outta</a:t>
            </a:r>
            <a:r>
              <a:rPr kumimoji="0" lang="en-US" sz="1400" b="0" i="0" u="none" strike="noStrike" cap="none" normalizeH="0" dirty="0" smtClean="0">
                <a:ln>
                  <a:noFill/>
                </a:ln>
                <a:solidFill>
                  <a:schemeClr val="tx1"/>
                </a:solidFill>
                <a:effectLst/>
                <a:latin typeface="Arial" charset="0"/>
                <a:cs typeface="Arial" charset="0"/>
              </a:rPr>
              <a:t> here.</a:t>
            </a: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22" name="Cloud Callout 21"/>
          <p:cNvSpPr/>
          <p:nvPr/>
        </p:nvSpPr>
        <p:spPr bwMode="auto">
          <a:xfrm>
            <a:off x="5410200" y="1905000"/>
            <a:ext cx="1752600" cy="1124426"/>
          </a:xfrm>
          <a:prstGeom prst="cloudCallout">
            <a:avLst/>
          </a:prstGeom>
          <a:solidFill>
            <a:schemeClr val="accent1">
              <a:lumMod val="20000"/>
              <a:lumOff val="80000"/>
            </a:schemeClr>
          </a:solidFill>
          <a:ln w="12700"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Arial" charset="0"/>
                <a:cs typeface="Arial" charset="0"/>
              </a:rPr>
              <a:t>Will I ever be able to retire?</a:t>
            </a:r>
            <a:endParaRPr kumimoji="0" lang="en-US" sz="1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Frustration</a:t>
            </a:r>
            <a:endParaRPr lang="en-US" dirty="0"/>
          </a:p>
        </p:txBody>
      </p:sp>
      <p:sp>
        <p:nvSpPr>
          <p:cNvPr id="4" name="TextBox 3"/>
          <p:cNvSpPr txBox="1"/>
          <p:nvPr/>
        </p:nvSpPr>
        <p:spPr>
          <a:xfrm>
            <a:off x="990600" y="1600200"/>
            <a:ext cx="7385355" cy="861774"/>
          </a:xfrm>
          <a:prstGeom prst="rect">
            <a:avLst/>
          </a:prstGeom>
          <a:noFill/>
        </p:spPr>
        <p:txBody>
          <a:bodyPr wrap="none" rtlCol="0">
            <a:spAutoFit/>
          </a:bodyPr>
          <a:lstStyle/>
          <a:p>
            <a:r>
              <a:rPr lang="en-US" sz="1600" dirty="0" smtClean="0"/>
              <a:t>You can lead an employee to engagement, but you cannot make them engage.</a:t>
            </a:r>
          </a:p>
          <a:p>
            <a:r>
              <a:rPr lang="en-US" sz="1600" dirty="0" smtClean="0"/>
              <a:t>                                                                                                 ~ Linda </a:t>
            </a:r>
            <a:r>
              <a:rPr lang="en-US" sz="1600" dirty="0" err="1" smtClean="0"/>
              <a:t>Braasch</a:t>
            </a:r>
            <a:endParaRPr lang="en-US" sz="1600" dirty="0" smtClean="0"/>
          </a:p>
          <a:p>
            <a:r>
              <a:rPr lang="en-US" dirty="0" smtClean="0"/>
              <a:t>                                                                                      </a:t>
            </a:r>
            <a:endParaRPr lang="en-US" dirty="0"/>
          </a:p>
        </p:txBody>
      </p:sp>
      <p:pic>
        <p:nvPicPr>
          <p:cNvPr id="8" name="Picture 2" descr="C:\Documents and Settings\lb64\Local Settings\Temp\Temporary Internet Files\Content.IE5\ZVQ4S6QD\MC900084254[1].wmf"/>
          <p:cNvPicPr>
            <a:picLocks noChangeAspect="1" noChangeArrowheads="1"/>
          </p:cNvPicPr>
          <p:nvPr/>
        </p:nvPicPr>
        <p:blipFill>
          <a:blip r:embed="rId2" cstate="print"/>
          <a:srcRect/>
          <a:stretch>
            <a:fillRect/>
          </a:stretch>
        </p:blipFill>
        <p:spPr bwMode="auto">
          <a:xfrm>
            <a:off x="4800600" y="2819400"/>
            <a:ext cx="2667137" cy="1226745"/>
          </a:xfrm>
          <a:prstGeom prst="rect">
            <a:avLst/>
          </a:prstGeom>
          <a:noFill/>
        </p:spPr>
      </p:pic>
      <p:pic>
        <p:nvPicPr>
          <p:cNvPr id="3082" name="Picture 10" descr="C:\Documents and Settings\lb64\Local Settings\Temp\Temporary Internet Files\Content.IE5\552S91T0\MC900022467[1].wmf"/>
          <p:cNvPicPr>
            <a:picLocks noChangeAspect="1" noChangeArrowheads="1"/>
          </p:cNvPicPr>
          <p:nvPr/>
        </p:nvPicPr>
        <p:blipFill>
          <a:blip r:embed="rId3" cstate="print"/>
          <a:srcRect/>
          <a:stretch>
            <a:fillRect/>
          </a:stretch>
        </p:blipFill>
        <p:spPr bwMode="auto">
          <a:xfrm>
            <a:off x="1295400" y="2514600"/>
            <a:ext cx="3526080" cy="1695535"/>
          </a:xfrm>
          <a:prstGeom prst="rect">
            <a:avLst/>
          </a:prstGeom>
          <a:noFill/>
        </p:spPr>
      </p:pic>
      <p:sp>
        <p:nvSpPr>
          <p:cNvPr id="16" name="Rectangle 15"/>
          <p:cNvSpPr/>
          <p:nvPr/>
        </p:nvSpPr>
        <p:spPr>
          <a:xfrm>
            <a:off x="1295400" y="4724400"/>
            <a:ext cx="6934200" cy="584775"/>
          </a:xfrm>
          <a:prstGeom prst="rect">
            <a:avLst/>
          </a:prstGeom>
        </p:spPr>
        <p:txBody>
          <a:bodyPr wrap="square">
            <a:spAutoFit/>
          </a:bodyPr>
          <a:lstStyle/>
          <a:p>
            <a:r>
              <a:rPr lang="en-US" sz="1600" dirty="0" smtClean="0"/>
              <a:t>There are, however, ways to help employees see that they are thirsty </a:t>
            </a:r>
          </a:p>
          <a:p>
            <a:r>
              <a:rPr lang="en-US" sz="1600" dirty="0" smtClean="0"/>
              <a:t>for engagement, by connecting it directly to the quality of their lives. </a:t>
            </a: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6" name="TextBox 5"/>
          <p:cNvSpPr txBox="1"/>
          <p:nvPr/>
        </p:nvSpPr>
        <p:spPr>
          <a:xfrm>
            <a:off x="381000" y="1905000"/>
            <a:ext cx="7924800" cy="3170099"/>
          </a:xfrm>
          <a:prstGeom prst="rect">
            <a:avLst/>
          </a:prstGeom>
          <a:noFill/>
          <a:ln w="28575">
            <a:solidFill>
              <a:schemeClr val="bg2">
                <a:lumMod val="50000"/>
              </a:schemeClr>
            </a:solidFill>
          </a:ln>
        </p:spPr>
        <p:txBody>
          <a:bodyPr wrap="square" rtlCol="0">
            <a:spAutoFit/>
          </a:bodyPr>
          <a:lstStyle/>
          <a:p>
            <a:r>
              <a:rPr lang="en-US" sz="1400" i="1" dirty="0" smtClean="0">
                <a:latin typeface="+mj-lt"/>
              </a:rPr>
              <a:t>“The Forum, affiliated with Northwestern University, defines employee enrichment as a strategic concept that genuinely emphasized the quality of people’s lives.  </a:t>
            </a:r>
          </a:p>
          <a:p>
            <a:r>
              <a:rPr lang="en-US" sz="1400" i="1" dirty="0" smtClean="0">
                <a:latin typeface="+mj-lt"/>
              </a:rPr>
              <a:t>			           </a:t>
            </a:r>
            <a:r>
              <a:rPr lang="en-US" sz="1200" i="1" dirty="0" smtClean="0">
                <a:latin typeface="+mj-lt"/>
              </a:rPr>
              <a:t>~</a:t>
            </a:r>
            <a:r>
              <a:rPr lang="en-US" sz="1200" i="1" dirty="0" err="1" smtClean="0">
                <a:latin typeface="+mj-lt"/>
              </a:rPr>
              <a:t>Mulhern</a:t>
            </a:r>
            <a:r>
              <a:rPr lang="en-US" sz="1200" i="1" dirty="0" smtClean="0">
                <a:latin typeface="+mj-lt"/>
              </a:rPr>
              <a:t>, Frank and </a:t>
            </a:r>
            <a:r>
              <a:rPr lang="en-US" sz="1200" i="1" dirty="0" err="1" smtClean="0">
                <a:latin typeface="+mj-lt"/>
              </a:rPr>
              <a:t>Sexena</a:t>
            </a:r>
            <a:r>
              <a:rPr lang="en-US" sz="1200" i="1" dirty="0" smtClean="0">
                <a:latin typeface="+mj-lt"/>
              </a:rPr>
              <a:t>, </a:t>
            </a:r>
            <a:r>
              <a:rPr lang="en-US" sz="1200" i="1" dirty="0" err="1" smtClean="0">
                <a:latin typeface="+mj-lt"/>
              </a:rPr>
              <a:t>Deepti</a:t>
            </a:r>
            <a:r>
              <a:rPr lang="en-US" sz="1200" i="1" dirty="0" smtClean="0">
                <a:latin typeface="+mj-lt"/>
              </a:rPr>
              <a:t>, January 2011  </a:t>
            </a:r>
          </a:p>
          <a:p>
            <a:endParaRPr lang="en-US" sz="1400" i="1" dirty="0" smtClean="0">
              <a:latin typeface="+mj-lt"/>
            </a:endParaRPr>
          </a:p>
          <a:p>
            <a:r>
              <a:rPr lang="en-US" sz="1400" i="1" dirty="0" smtClean="0">
                <a:latin typeface="+mj-lt"/>
              </a:rPr>
              <a:t>Employee enrichment addresses work and non-work life factors and attempts to enhance people’s lives on the expectation that the better a person’s well-being, the better that person performs.  By allowing their employees to address both their personal and professional needs within the context of their everyday work environment, companies like SAS and Google are demonstrating their commitment to the quality of their employees’ lives.”</a:t>
            </a:r>
          </a:p>
          <a:p>
            <a:r>
              <a:rPr lang="en-US" sz="1200" i="1" dirty="0" smtClean="0">
                <a:latin typeface="+mj-lt"/>
              </a:rPr>
              <a:t>     		 ~ The Forum for People Performance, Management and Measurement</a:t>
            </a:r>
          </a:p>
          <a:p>
            <a:r>
              <a:rPr lang="en-US" sz="1200" i="1" dirty="0" smtClean="0">
                <a:latin typeface="+mj-lt"/>
              </a:rPr>
              <a:t>   		   “Beyond Employee Engagement: Creating Enrichment”, February 2011</a:t>
            </a:r>
          </a:p>
          <a:p>
            <a:endParaRPr lang="en-US" dirty="0" smtClean="0"/>
          </a:p>
          <a:p>
            <a:endParaRPr lang="en-US" dirty="0"/>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f7f926f-1d73-4f9c-af0c-7bb813dc42e9"/>
</p:tagLst>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6887</TotalTime>
  <Words>265</Words>
  <Application>Microsoft Office PowerPoint</Application>
  <PresentationFormat>On-screen Show (4:3)</PresentationFormat>
  <Paragraphs>51</Paragraphs>
  <Slides>11</Slides>
  <Notes>1</Notes>
  <HiddenSlides>0</HiddenSlides>
  <MMClips>0</MMClips>
  <ScaleCrop>false</ScaleCrop>
  <HeadingPairs>
    <vt:vector size="4" baseType="variant">
      <vt:variant>
        <vt:lpstr>Theme</vt:lpstr>
      </vt:variant>
      <vt:variant>
        <vt:i4>7</vt:i4>
      </vt:variant>
      <vt:variant>
        <vt:lpstr>Slide Titles</vt:lpstr>
      </vt:variant>
      <vt:variant>
        <vt:i4>11</vt:i4>
      </vt:variant>
    </vt:vector>
  </HeadingPairs>
  <TitlesOfParts>
    <vt:vector size="18" baseType="lpstr">
      <vt:lpstr>Northern Trust</vt:lpstr>
      <vt:lpstr>1_Northern Trust</vt:lpstr>
      <vt:lpstr>2_Northern Trust</vt:lpstr>
      <vt:lpstr>3_Northern Trust</vt:lpstr>
      <vt:lpstr>4_Northern Trust</vt:lpstr>
      <vt:lpstr>5_Northern Trust</vt:lpstr>
      <vt:lpstr>Origin</vt:lpstr>
      <vt:lpstr>Slide 1</vt:lpstr>
      <vt:lpstr>Pre-Agriculture Age  - Hunting/Gathering</vt:lpstr>
      <vt:lpstr>Agricultural Age </vt:lpstr>
      <vt:lpstr>Industrial Age</vt:lpstr>
      <vt:lpstr>Early Information Age</vt:lpstr>
      <vt:lpstr>Information Age</vt:lpstr>
      <vt:lpstr>Early Knowledge/Innovation Age</vt:lpstr>
      <vt:lpstr>Frustration</vt:lpstr>
      <vt:lpstr>Solution?</vt:lpstr>
      <vt:lpstr>Employee Enrichment = Integration</vt:lpstr>
      <vt:lpstr>Knowledge/Innovation Age</vt:lpstr>
    </vt:vector>
  </TitlesOfParts>
  <Company>The Northern Trust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Braasch</dc:creator>
  <cp:lastModifiedBy>Linda Braasch</cp:lastModifiedBy>
  <cp:revision>692</cp:revision>
  <cp:lastPrinted>2011-04-12T14:02:04Z</cp:lastPrinted>
  <dcterms:created xsi:type="dcterms:W3CDTF">2011-02-03T06:40:09Z</dcterms:created>
  <dcterms:modified xsi:type="dcterms:W3CDTF">2012-05-10T21:37:35Z</dcterms:modified>
</cp:coreProperties>
</file>